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F5E1FD-B022-4393-8368-A0BB95C226F5}" type="doc">
      <dgm:prSet loTypeId="urn:microsoft.com/office/officeart/2005/8/layout/process1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67CB52A9-C737-4761-9405-E30A0ADB7D83}">
      <dgm:prSet phldrT="[Text]"/>
      <dgm:spPr/>
      <dgm:t>
        <a:bodyPr/>
        <a:lstStyle/>
        <a:p>
          <a:r>
            <a:rPr lang="en-IN" dirty="0"/>
            <a:t>Check Null values</a:t>
          </a:r>
        </a:p>
      </dgm:t>
    </dgm:pt>
    <dgm:pt modelId="{7CD311B6-2252-4535-803E-6CAE78CDC817}" type="parTrans" cxnId="{FBA5193F-CA50-4E9E-AC35-60A67F77E9A0}">
      <dgm:prSet/>
      <dgm:spPr/>
      <dgm:t>
        <a:bodyPr/>
        <a:lstStyle/>
        <a:p>
          <a:endParaRPr lang="en-IN"/>
        </a:p>
      </dgm:t>
    </dgm:pt>
    <dgm:pt modelId="{F575FF56-521E-40E0-A8A5-4FCFA94F1D7C}" type="sibTrans" cxnId="{FBA5193F-CA50-4E9E-AC35-60A67F77E9A0}">
      <dgm:prSet/>
      <dgm:spPr/>
      <dgm:t>
        <a:bodyPr/>
        <a:lstStyle/>
        <a:p>
          <a:endParaRPr lang="en-IN"/>
        </a:p>
      </dgm:t>
    </dgm:pt>
    <dgm:pt modelId="{75F7EB28-D9B9-40DF-AA3F-926CAA977754}">
      <dgm:prSet phldrT="[Text]"/>
      <dgm:spPr/>
      <dgm:t>
        <a:bodyPr/>
        <a:lstStyle/>
        <a:p>
          <a:r>
            <a:rPr lang="en-IN" dirty="0"/>
            <a:t>Calculate the number of launches on each site</a:t>
          </a:r>
        </a:p>
      </dgm:t>
    </dgm:pt>
    <dgm:pt modelId="{E1FA9B98-2877-4F87-8A5F-388F58AADA8A}" type="parTrans" cxnId="{47F74103-8B51-4A27-8434-D4978CDBFBE4}">
      <dgm:prSet/>
      <dgm:spPr/>
      <dgm:t>
        <a:bodyPr/>
        <a:lstStyle/>
        <a:p>
          <a:endParaRPr lang="en-IN"/>
        </a:p>
      </dgm:t>
    </dgm:pt>
    <dgm:pt modelId="{596C6463-0B2F-42FA-BF3A-47E5A6956918}" type="sibTrans" cxnId="{47F74103-8B51-4A27-8434-D4978CDBFBE4}">
      <dgm:prSet/>
      <dgm:spPr/>
      <dgm:t>
        <a:bodyPr/>
        <a:lstStyle/>
        <a:p>
          <a:endParaRPr lang="en-IN"/>
        </a:p>
      </dgm:t>
    </dgm:pt>
    <dgm:pt modelId="{7BF2CEF5-6D74-4DF9-894F-E19D26BAD154}">
      <dgm:prSet phldrT="[Text]"/>
      <dgm:spPr/>
      <dgm:t>
        <a:bodyPr/>
        <a:lstStyle/>
        <a:p>
          <a:r>
            <a:rPr lang="en-IN" dirty="0"/>
            <a:t>Handel null values</a:t>
          </a:r>
        </a:p>
      </dgm:t>
    </dgm:pt>
    <dgm:pt modelId="{96CEE46E-1BA7-4F84-9FA6-23B37D8A7E89}" type="parTrans" cxnId="{7639D8C6-43F8-42DA-8CC7-370976E035F8}">
      <dgm:prSet/>
      <dgm:spPr/>
      <dgm:t>
        <a:bodyPr/>
        <a:lstStyle/>
        <a:p>
          <a:endParaRPr lang="en-IN"/>
        </a:p>
      </dgm:t>
    </dgm:pt>
    <dgm:pt modelId="{A42445AE-D342-4AD9-BF0E-83884982CC74}" type="sibTrans" cxnId="{7639D8C6-43F8-42DA-8CC7-370976E035F8}">
      <dgm:prSet/>
      <dgm:spPr/>
      <dgm:t>
        <a:bodyPr/>
        <a:lstStyle/>
        <a:p>
          <a:endParaRPr lang="en-IN"/>
        </a:p>
      </dgm:t>
    </dgm:pt>
    <dgm:pt modelId="{95C3F490-2C15-4075-8AFA-ECDC3B54F404}">
      <dgm:prSet phldrT="[Text]"/>
      <dgm:spPr/>
      <dgm:t>
        <a:bodyPr/>
        <a:lstStyle/>
        <a:p>
          <a:r>
            <a:rPr lang="en-IN" dirty="0"/>
            <a:t>Create a landing outcome label from outcome column</a:t>
          </a:r>
        </a:p>
      </dgm:t>
    </dgm:pt>
    <dgm:pt modelId="{2F1A18BF-FF68-4FB0-A72E-61A2D3A78BA4}" type="parTrans" cxnId="{A0F9895F-7CBA-469F-B88E-AC5BDF209B81}">
      <dgm:prSet/>
      <dgm:spPr/>
      <dgm:t>
        <a:bodyPr/>
        <a:lstStyle/>
        <a:p>
          <a:endParaRPr lang="en-IN"/>
        </a:p>
      </dgm:t>
    </dgm:pt>
    <dgm:pt modelId="{1E7990C4-99DF-4918-9CAE-B65498F95BDF}" type="sibTrans" cxnId="{A0F9895F-7CBA-469F-B88E-AC5BDF209B81}">
      <dgm:prSet/>
      <dgm:spPr/>
      <dgm:t>
        <a:bodyPr/>
        <a:lstStyle/>
        <a:p>
          <a:endParaRPr lang="en-IN"/>
        </a:p>
      </dgm:t>
    </dgm:pt>
    <dgm:pt modelId="{8306D5EE-6D76-45FB-A63A-2CFD0C1C0E6A}">
      <dgm:prSet phldrT="[Text]"/>
      <dgm:spPr/>
      <dgm:t>
        <a:bodyPr/>
        <a:lstStyle/>
        <a:p>
          <a:r>
            <a:rPr lang="en-IN" dirty="0"/>
            <a:t>Calculate the number of occurrences of each orbit</a:t>
          </a:r>
        </a:p>
      </dgm:t>
    </dgm:pt>
    <dgm:pt modelId="{A5277F4B-05F2-438C-B92F-DC220A2F6A0E}" type="parTrans" cxnId="{C235F080-9901-48E3-90F4-F71131018C9F}">
      <dgm:prSet/>
      <dgm:spPr/>
      <dgm:t>
        <a:bodyPr/>
        <a:lstStyle/>
        <a:p>
          <a:endParaRPr lang="en-IN"/>
        </a:p>
      </dgm:t>
    </dgm:pt>
    <dgm:pt modelId="{AB3E5364-C2B9-4B47-A93B-65BE92C309C0}" type="sibTrans" cxnId="{C235F080-9901-48E3-90F4-F71131018C9F}">
      <dgm:prSet/>
      <dgm:spPr/>
      <dgm:t>
        <a:bodyPr/>
        <a:lstStyle/>
        <a:p>
          <a:endParaRPr lang="en-IN"/>
        </a:p>
      </dgm:t>
    </dgm:pt>
    <dgm:pt modelId="{76277D62-23C7-412E-945B-E01D180DA79E}">
      <dgm:prSet phldrT="[Text]"/>
      <dgm:spPr/>
      <dgm:t>
        <a:bodyPr/>
        <a:lstStyle/>
        <a:p>
          <a:r>
            <a:rPr lang="en-IN" dirty="0"/>
            <a:t>Calculate the number of occurrences of mission outcome per orbit type</a:t>
          </a:r>
        </a:p>
      </dgm:t>
    </dgm:pt>
    <dgm:pt modelId="{B411329E-55B3-42AC-8F42-B7D1CFF98DD5}" type="parTrans" cxnId="{2D8FD0FB-A054-48E9-84B9-300BF80027D1}">
      <dgm:prSet/>
      <dgm:spPr/>
      <dgm:t>
        <a:bodyPr/>
        <a:lstStyle/>
        <a:p>
          <a:endParaRPr lang="en-IN"/>
        </a:p>
      </dgm:t>
    </dgm:pt>
    <dgm:pt modelId="{AA0877E9-73A1-4922-990D-995741AC0E5A}" type="sibTrans" cxnId="{2D8FD0FB-A054-48E9-84B9-300BF80027D1}">
      <dgm:prSet/>
      <dgm:spPr/>
      <dgm:t>
        <a:bodyPr/>
        <a:lstStyle/>
        <a:p>
          <a:endParaRPr lang="en-IN"/>
        </a:p>
      </dgm:t>
    </dgm:pt>
    <dgm:pt modelId="{834D5AB1-38A7-4C64-83CA-2F38F6E0C286}" type="pres">
      <dgm:prSet presAssocID="{91F5E1FD-B022-4393-8368-A0BB95C226F5}" presName="Name0" presStyleCnt="0">
        <dgm:presLayoutVars>
          <dgm:dir/>
          <dgm:resizeHandles val="exact"/>
        </dgm:presLayoutVars>
      </dgm:prSet>
      <dgm:spPr/>
    </dgm:pt>
    <dgm:pt modelId="{F3E58C27-F2C1-4286-B473-0B1C43369513}" type="pres">
      <dgm:prSet presAssocID="{67CB52A9-C737-4761-9405-E30A0ADB7D83}" presName="node" presStyleLbl="node1" presStyleIdx="0" presStyleCnt="6">
        <dgm:presLayoutVars>
          <dgm:bulletEnabled val="1"/>
        </dgm:presLayoutVars>
      </dgm:prSet>
      <dgm:spPr/>
    </dgm:pt>
    <dgm:pt modelId="{D7929ACA-2B19-4F42-A5AA-4E4C1A819227}" type="pres">
      <dgm:prSet presAssocID="{F575FF56-521E-40E0-A8A5-4FCFA94F1D7C}" presName="sibTrans" presStyleLbl="sibTrans2D1" presStyleIdx="0" presStyleCnt="5"/>
      <dgm:spPr/>
    </dgm:pt>
    <dgm:pt modelId="{AAFD5681-D4E4-4800-932E-D20B46CAB20E}" type="pres">
      <dgm:prSet presAssocID="{F575FF56-521E-40E0-A8A5-4FCFA94F1D7C}" presName="connectorText" presStyleLbl="sibTrans2D1" presStyleIdx="0" presStyleCnt="5"/>
      <dgm:spPr/>
    </dgm:pt>
    <dgm:pt modelId="{701E5881-76E5-4142-9CC5-D81A2C01EC4F}" type="pres">
      <dgm:prSet presAssocID="{75F7EB28-D9B9-40DF-AA3F-926CAA977754}" presName="node" presStyleLbl="node1" presStyleIdx="1" presStyleCnt="6">
        <dgm:presLayoutVars>
          <dgm:bulletEnabled val="1"/>
        </dgm:presLayoutVars>
      </dgm:prSet>
      <dgm:spPr/>
    </dgm:pt>
    <dgm:pt modelId="{A7590988-111C-468B-921F-E55CF3CC28D4}" type="pres">
      <dgm:prSet presAssocID="{596C6463-0B2F-42FA-BF3A-47E5A6956918}" presName="sibTrans" presStyleLbl="sibTrans2D1" presStyleIdx="1" presStyleCnt="5"/>
      <dgm:spPr/>
    </dgm:pt>
    <dgm:pt modelId="{5FB12C0B-9827-4CC0-AAB5-A7BD38D48F2D}" type="pres">
      <dgm:prSet presAssocID="{596C6463-0B2F-42FA-BF3A-47E5A6956918}" presName="connectorText" presStyleLbl="sibTrans2D1" presStyleIdx="1" presStyleCnt="5"/>
      <dgm:spPr/>
    </dgm:pt>
    <dgm:pt modelId="{3BEB6458-C775-4713-8AF0-ACABF19A15FD}" type="pres">
      <dgm:prSet presAssocID="{8306D5EE-6D76-45FB-A63A-2CFD0C1C0E6A}" presName="node" presStyleLbl="node1" presStyleIdx="2" presStyleCnt="6">
        <dgm:presLayoutVars>
          <dgm:bulletEnabled val="1"/>
        </dgm:presLayoutVars>
      </dgm:prSet>
      <dgm:spPr/>
    </dgm:pt>
    <dgm:pt modelId="{BE005697-8D10-449D-A6EB-DF0E732BBE9C}" type="pres">
      <dgm:prSet presAssocID="{AB3E5364-C2B9-4B47-A93B-65BE92C309C0}" presName="sibTrans" presStyleLbl="sibTrans2D1" presStyleIdx="2" presStyleCnt="5"/>
      <dgm:spPr/>
    </dgm:pt>
    <dgm:pt modelId="{5E25537A-8618-4DB1-A246-F21670F5B893}" type="pres">
      <dgm:prSet presAssocID="{AB3E5364-C2B9-4B47-A93B-65BE92C309C0}" presName="connectorText" presStyleLbl="sibTrans2D1" presStyleIdx="2" presStyleCnt="5"/>
      <dgm:spPr/>
    </dgm:pt>
    <dgm:pt modelId="{2783A0B1-2C40-4501-83A2-2991A1E3A3F9}" type="pres">
      <dgm:prSet presAssocID="{76277D62-23C7-412E-945B-E01D180DA79E}" presName="node" presStyleLbl="node1" presStyleIdx="3" presStyleCnt="6">
        <dgm:presLayoutVars>
          <dgm:bulletEnabled val="1"/>
        </dgm:presLayoutVars>
      </dgm:prSet>
      <dgm:spPr/>
    </dgm:pt>
    <dgm:pt modelId="{F6F75028-34E8-49C5-ABFD-071F845816CC}" type="pres">
      <dgm:prSet presAssocID="{AA0877E9-73A1-4922-990D-995741AC0E5A}" presName="sibTrans" presStyleLbl="sibTrans2D1" presStyleIdx="3" presStyleCnt="5"/>
      <dgm:spPr/>
    </dgm:pt>
    <dgm:pt modelId="{9837D4CD-1258-4C40-8F4C-C50E2FDB1034}" type="pres">
      <dgm:prSet presAssocID="{AA0877E9-73A1-4922-990D-995741AC0E5A}" presName="connectorText" presStyleLbl="sibTrans2D1" presStyleIdx="3" presStyleCnt="5"/>
      <dgm:spPr/>
    </dgm:pt>
    <dgm:pt modelId="{5EEA91A1-D2A3-4BDC-930E-598B5FF189F2}" type="pres">
      <dgm:prSet presAssocID="{95C3F490-2C15-4075-8AFA-ECDC3B54F404}" presName="node" presStyleLbl="node1" presStyleIdx="4" presStyleCnt="6">
        <dgm:presLayoutVars>
          <dgm:bulletEnabled val="1"/>
        </dgm:presLayoutVars>
      </dgm:prSet>
      <dgm:spPr/>
    </dgm:pt>
    <dgm:pt modelId="{A7AAB9A7-C020-40CF-8386-E7651237B810}" type="pres">
      <dgm:prSet presAssocID="{1E7990C4-99DF-4918-9CAE-B65498F95BDF}" presName="sibTrans" presStyleLbl="sibTrans2D1" presStyleIdx="4" presStyleCnt="5"/>
      <dgm:spPr/>
    </dgm:pt>
    <dgm:pt modelId="{D47F6355-B384-4B76-9545-5E47CBEC6B77}" type="pres">
      <dgm:prSet presAssocID="{1E7990C4-99DF-4918-9CAE-B65498F95BDF}" presName="connectorText" presStyleLbl="sibTrans2D1" presStyleIdx="4" presStyleCnt="5"/>
      <dgm:spPr/>
    </dgm:pt>
    <dgm:pt modelId="{361D5E4D-F941-4EF5-A07A-52805048B819}" type="pres">
      <dgm:prSet presAssocID="{7BF2CEF5-6D74-4DF9-894F-E19D26BAD154}" presName="node" presStyleLbl="node1" presStyleIdx="5" presStyleCnt="6">
        <dgm:presLayoutVars>
          <dgm:bulletEnabled val="1"/>
        </dgm:presLayoutVars>
      </dgm:prSet>
      <dgm:spPr/>
    </dgm:pt>
  </dgm:ptLst>
  <dgm:cxnLst>
    <dgm:cxn modelId="{47F74103-8B51-4A27-8434-D4978CDBFBE4}" srcId="{91F5E1FD-B022-4393-8368-A0BB95C226F5}" destId="{75F7EB28-D9B9-40DF-AA3F-926CAA977754}" srcOrd="1" destOrd="0" parTransId="{E1FA9B98-2877-4F87-8A5F-388F58AADA8A}" sibTransId="{596C6463-0B2F-42FA-BF3A-47E5A6956918}"/>
    <dgm:cxn modelId="{4CBC120A-340A-431E-AAAA-056E6F029195}" type="presOf" srcId="{1E7990C4-99DF-4918-9CAE-B65498F95BDF}" destId="{D47F6355-B384-4B76-9545-5E47CBEC6B77}" srcOrd="1" destOrd="0" presId="urn:microsoft.com/office/officeart/2005/8/layout/process1"/>
    <dgm:cxn modelId="{0F26001A-B1A7-4911-A497-92C8969E8ADB}" type="presOf" srcId="{F575FF56-521E-40E0-A8A5-4FCFA94F1D7C}" destId="{AAFD5681-D4E4-4800-932E-D20B46CAB20E}" srcOrd="1" destOrd="0" presId="urn:microsoft.com/office/officeart/2005/8/layout/process1"/>
    <dgm:cxn modelId="{C757C01E-FF24-4759-A8C0-B591AA05FB54}" type="presOf" srcId="{95C3F490-2C15-4075-8AFA-ECDC3B54F404}" destId="{5EEA91A1-D2A3-4BDC-930E-598B5FF189F2}" srcOrd="0" destOrd="0" presId="urn:microsoft.com/office/officeart/2005/8/layout/process1"/>
    <dgm:cxn modelId="{65180220-21CD-429D-ABD5-4F45F460CEE7}" type="presOf" srcId="{F575FF56-521E-40E0-A8A5-4FCFA94F1D7C}" destId="{D7929ACA-2B19-4F42-A5AA-4E4C1A819227}" srcOrd="0" destOrd="0" presId="urn:microsoft.com/office/officeart/2005/8/layout/process1"/>
    <dgm:cxn modelId="{4347942A-8692-4C15-9AF8-4C9EF99EDE6A}" type="presOf" srcId="{AA0877E9-73A1-4922-990D-995741AC0E5A}" destId="{9837D4CD-1258-4C40-8F4C-C50E2FDB1034}" srcOrd="1" destOrd="0" presId="urn:microsoft.com/office/officeart/2005/8/layout/process1"/>
    <dgm:cxn modelId="{CA7E5D32-7953-4F16-B72A-EE595B6B846C}" type="presOf" srcId="{AB3E5364-C2B9-4B47-A93B-65BE92C309C0}" destId="{BE005697-8D10-449D-A6EB-DF0E732BBE9C}" srcOrd="0" destOrd="0" presId="urn:microsoft.com/office/officeart/2005/8/layout/process1"/>
    <dgm:cxn modelId="{FBA5193F-CA50-4E9E-AC35-60A67F77E9A0}" srcId="{91F5E1FD-B022-4393-8368-A0BB95C226F5}" destId="{67CB52A9-C737-4761-9405-E30A0ADB7D83}" srcOrd="0" destOrd="0" parTransId="{7CD311B6-2252-4535-803E-6CAE78CDC817}" sibTransId="{F575FF56-521E-40E0-A8A5-4FCFA94F1D7C}"/>
    <dgm:cxn modelId="{A0F9895F-7CBA-469F-B88E-AC5BDF209B81}" srcId="{91F5E1FD-B022-4393-8368-A0BB95C226F5}" destId="{95C3F490-2C15-4075-8AFA-ECDC3B54F404}" srcOrd="4" destOrd="0" parTransId="{2F1A18BF-FF68-4FB0-A72E-61A2D3A78BA4}" sibTransId="{1E7990C4-99DF-4918-9CAE-B65498F95BDF}"/>
    <dgm:cxn modelId="{5C3B2660-2607-4A55-844A-43C73F09FCC3}" type="presOf" srcId="{75F7EB28-D9B9-40DF-AA3F-926CAA977754}" destId="{701E5881-76E5-4142-9CC5-D81A2C01EC4F}" srcOrd="0" destOrd="0" presId="urn:microsoft.com/office/officeart/2005/8/layout/process1"/>
    <dgm:cxn modelId="{C235F080-9901-48E3-90F4-F71131018C9F}" srcId="{91F5E1FD-B022-4393-8368-A0BB95C226F5}" destId="{8306D5EE-6D76-45FB-A63A-2CFD0C1C0E6A}" srcOrd="2" destOrd="0" parTransId="{A5277F4B-05F2-438C-B92F-DC220A2F6A0E}" sibTransId="{AB3E5364-C2B9-4B47-A93B-65BE92C309C0}"/>
    <dgm:cxn modelId="{33EF378B-C717-4F8D-B34E-C52CC21FDB82}" type="presOf" srcId="{91F5E1FD-B022-4393-8368-A0BB95C226F5}" destId="{834D5AB1-38A7-4C64-83CA-2F38F6E0C286}" srcOrd="0" destOrd="0" presId="urn:microsoft.com/office/officeart/2005/8/layout/process1"/>
    <dgm:cxn modelId="{7FE89E97-F173-4361-BF22-0A341EF1D88E}" type="presOf" srcId="{AA0877E9-73A1-4922-990D-995741AC0E5A}" destId="{F6F75028-34E8-49C5-ABFD-071F845816CC}" srcOrd="0" destOrd="0" presId="urn:microsoft.com/office/officeart/2005/8/layout/process1"/>
    <dgm:cxn modelId="{52709C99-5E97-42CA-851C-9A6E62AF9ADA}" type="presOf" srcId="{596C6463-0B2F-42FA-BF3A-47E5A6956918}" destId="{5FB12C0B-9827-4CC0-AAB5-A7BD38D48F2D}" srcOrd="1" destOrd="0" presId="urn:microsoft.com/office/officeart/2005/8/layout/process1"/>
    <dgm:cxn modelId="{64E596A3-B331-4DE7-AD1D-40658C760D24}" type="presOf" srcId="{67CB52A9-C737-4761-9405-E30A0ADB7D83}" destId="{F3E58C27-F2C1-4286-B473-0B1C43369513}" srcOrd="0" destOrd="0" presId="urn:microsoft.com/office/officeart/2005/8/layout/process1"/>
    <dgm:cxn modelId="{70C77FAA-09DC-442D-9AA8-BE6C36F992EB}" type="presOf" srcId="{596C6463-0B2F-42FA-BF3A-47E5A6956918}" destId="{A7590988-111C-468B-921F-E55CF3CC28D4}" srcOrd="0" destOrd="0" presId="urn:microsoft.com/office/officeart/2005/8/layout/process1"/>
    <dgm:cxn modelId="{589E4AAF-D14E-4484-AA7D-D9FBD1495AA6}" type="presOf" srcId="{AB3E5364-C2B9-4B47-A93B-65BE92C309C0}" destId="{5E25537A-8618-4DB1-A246-F21670F5B893}" srcOrd="1" destOrd="0" presId="urn:microsoft.com/office/officeart/2005/8/layout/process1"/>
    <dgm:cxn modelId="{07B87EB5-D31C-4BD4-B889-78FE8AFB6B7B}" type="presOf" srcId="{7BF2CEF5-6D74-4DF9-894F-E19D26BAD154}" destId="{361D5E4D-F941-4EF5-A07A-52805048B819}" srcOrd="0" destOrd="0" presId="urn:microsoft.com/office/officeart/2005/8/layout/process1"/>
    <dgm:cxn modelId="{7639D8C6-43F8-42DA-8CC7-370976E035F8}" srcId="{91F5E1FD-B022-4393-8368-A0BB95C226F5}" destId="{7BF2CEF5-6D74-4DF9-894F-E19D26BAD154}" srcOrd="5" destOrd="0" parTransId="{96CEE46E-1BA7-4F84-9FA6-23B37D8A7E89}" sibTransId="{A42445AE-D342-4AD9-BF0E-83884982CC74}"/>
    <dgm:cxn modelId="{345A67D0-44E1-448C-8E4E-BAD0F932DFD1}" type="presOf" srcId="{76277D62-23C7-412E-945B-E01D180DA79E}" destId="{2783A0B1-2C40-4501-83A2-2991A1E3A3F9}" srcOrd="0" destOrd="0" presId="urn:microsoft.com/office/officeart/2005/8/layout/process1"/>
    <dgm:cxn modelId="{CFE60EDF-186D-4AB7-A12D-1BBA0C3FBF9E}" type="presOf" srcId="{8306D5EE-6D76-45FB-A63A-2CFD0C1C0E6A}" destId="{3BEB6458-C775-4713-8AF0-ACABF19A15FD}" srcOrd="0" destOrd="0" presId="urn:microsoft.com/office/officeart/2005/8/layout/process1"/>
    <dgm:cxn modelId="{5A5641E2-3E10-4A46-BD57-E53FE27F6F78}" type="presOf" srcId="{1E7990C4-99DF-4918-9CAE-B65498F95BDF}" destId="{A7AAB9A7-C020-40CF-8386-E7651237B810}" srcOrd="0" destOrd="0" presId="urn:microsoft.com/office/officeart/2005/8/layout/process1"/>
    <dgm:cxn modelId="{2D8FD0FB-A054-48E9-84B9-300BF80027D1}" srcId="{91F5E1FD-B022-4393-8368-A0BB95C226F5}" destId="{76277D62-23C7-412E-945B-E01D180DA79E}" srcOrd="3" destOrd="0" parTransId="{B411329E-55B3-42AC-8F42-B7D1CFF98DD5}" sibTransId="{AA0877E9-73A1-4922-990D-995741AC0E5A}"/>
    <dgm:cxn modelId="{53E4D444-0093-4B16-9E66-A3881ED1BAE7}" type="presParOf" srcId="{834D5AB1-38A7-4C64-83CA-2F38F6E0C286}" destId="{F3E58C27-F2C1-4286-B473-0B1C43369513}" srcOrd="0" destOrd="0" presId="urn:microsoft.com/office/officeart/2005/8/layout/process1"/>
    <dgm:cxn modelId="{D17C9FBA-67A0-4F84-A4B9-8E971C087A5F}" type="presParOf" srcId="{834D5AB1-38A7-4C64-83CA-2F38F6E0C286}" destId="{D7929ACA-2B19-4F42-A5AA-4E4C1A819227}" srcOrd="1" destOrd="0" presId="urn:microsoft.com/office/officeart/2005/8/layout/process1"/>
    <dgm:cxn modelId="{77439CAB-77E7-4CF0-ABFA-D88D0674FFDD}" type="presParOf" srcId="{D7929ACA-2B19-4F42-A5AA-4E4C1A819227}" destId="{AAFD5681-D4E4-4800-932E-D20B46CAB20E}" srcOrd="0" destOrd="0" presId="urn:microsoft.com/office/officeart/2005/8/layout/process1"/>
    <dgm:cxn modelId="{026580DC-8922-48CE-83C2-1FA7979343EB}" type="presParOf" srcId="{834D5AB1-38A7-4C64-83CA-2F38F6E0C286}" destId="{701E5881-76E5-4142-9CC5-D81A2C01EC4F}" srcOrd="2" destOrd="0" presId="urn:microsoft.com/office/officeart/2005/8/layout/process1"/>
    <dgm:cxn modelId="{78EBF746-2ECA-41F4-B322-ADC7B36EBA7C}" type="presParOf" srcId="{834D5AB1-38A7-4C64-83CA-2F38F6E0C286}" destId="{A7590988-111C-468B-921F-E55CF3CC28D4}" srcOrd="3" destOrd="0" presId="urn:microsoft.com/office/officeart/2005/8/layout/process1"/>
    <dgm:cxn modelId="{0A23E37D-F990-4665-9F05-8A9278ED9F72}" type="presParOf" srcId="{A7590988-111C-468B-921F-E55CF3CC28D4}" destId="{5FB12C0B-9827-4CC0-AAB5-A7BD38D48F2D}" srcOrd="0" destOrd="0" presId="urn:microsoft.com/office/officeart/2005/8/layout/process1"/>
    <dgm:cxn modelId="{80C68010-D229-4C21-A80B-AFE80D859A0B}" type="presParOf" srcId="{834D5AB1-38A7-4C64-83CA-2F38F6E0C286}" destId="{3BEB6458-C775-4713-8AF0-ACABF19A15FD}" srcOrd="4" destOrd="0" presId="urn:microsoft.com/office/officeart/2005/8/layout/process1"/>
    <dgm:cxn modelId="{EE16D4A5-4D59-4E1A-8336-BA4B6165E4B6}" type="presParOf" srcId="{834D5AB1-38A7-4C64-83CA-2F38F6E0C286}" destId="{BE005697-8D10-449D-A6EB-DF0E732BBE9C}" srcOrd="5" destOrd="0" presId="urn:microsoft.com/office/officeart/2005/8/layout/process1"/>
    <dgm:cxn modelId="{B7FC1CE6-8FA9-4082-9E17-F7B34E751405}" type="presParOf" srcId="{BE005697-8D10-449D-A6EB-DF0E732BBE9C}" destId="{5E25537A-8618-4DB1-A246-F21670F5B893}" srcOrd="0" destOrd="0" presId="urn:microsoft.com/office/officeart/2005/8/layout/process1"/>
    <dgm:cxn modelId="{8F2B41FA-DB2C-45B1-A290-003C1A1C4AE1}" type="presParOf" srcId="{834D5AB1-38A7-4C64-83CA-2F38F6E0C286}" destId="{2783A0B1-2C40-4501-83A2-2991A1E3A3F9}" srcOrd="6" destOrd="0" presId="urn:microsoft.com/office/officeart/2005/8/layout/process1"/>
    <dgm:cxn modelId="{23276CB3-432D-4010-AF7D-FDE5FC5A5F73}" type="presParOf" srcId="{834D5AB1-38A7-4C64-83CA-2F38F6E0C286}" destId="{F6F75028-34E8-49C5-ABFD-071F845816CC}" srcOrd="7" destOrd="0" presId="urn:microsoft.com/office/officeart/2005/8/layout/process1"/>
    <dgm:cxn modelId="{3371FCF3-7BBC-42D5-96F4-EFFE55339ED4}" type="presParOf" srcId="{F6F75028-34E8-49C5-ABFD-071F845816CC}" destId="{9837D4CD-1258-4C40-8F4C-C50E2FDB1034}" srcOrd="0" destOrd="0" presId="urn:microsoft.com/office/officeart/2005/8/layout/process1"/>
    <dgm:cxn modelId="{83E20519-0F8C-4BFF-A435-28017F7BC72B}" type="presParOf" srcId="{834D5AB1-38A7-4C64-83CA-2F38F6E0C286}" destId="{5EEA91A1-D2A3-4BDC-930E-598B5FF189F2}" srcOrd="8" destOrd="0" presId="urn:microsoft.com/office/officeart/2005/8/layout/process1"/>
    <dgm:cxn modelId="{25F9D74E-0379-4056-BCFB-8F89BAE5D904}" type="presParOf" srcId="{834D5AB1-38A7-4C64-83CA-2F38F6E0C286}" destId="{A7AAB9A7-C020-40CF-8386-E7651237B810}" srcOrd="9" destOrd="0" presId="urn:microsoft.com/office/officeart/2005/8/layout/process1"/>
    <dgm:cxn modelId="{FCC36B24-5030-4C39-ACBE-51D783FE17B5}" type="presParOf" srcId="{A7AAB9A7-C020-40CF-8386-E7651237B810}" destId="{D47F6355-B384-4B76-9545-5E47CBEC6B77}" srcOrd="0" destOrd="0" presId="urn:microsoft.com/office/officeart/2005/8/layout/process1"/>
    <dgm:cxn modelId="{C6D8B112-7E75-4478-8D09-FDC20FF89FA7}" type="presParOf" srcId="{834D5AB1-38A7-4C64-83CA-2F38F6E0C286}" destId="{361D5E4D-F941-4EF5-A07A-52805048B81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939868-AFAB-4A7A-9F0A-396F10E76C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7428C24-C74D-4038-8FA9-DADCBECACB87}">
      <dgm:prSet phldrT="[Text]"/>
      <dgm:spPr/>
      <dgm:t>
        <a:bodyPr/>
        <a:lstStyle/>
        <a:p>
          <a:r>
            <a:rPr lang="en-IN" dirty="0"/>
            <a:t>Building Model</a:t>
          </a:r>
        </a:p>
      </dgm:t>
    </dgm:pt>
    <dgm:pt modelId="{BFFD2F82-70B4-401A-8EE8-89B856B6C0EB}" type="parTrans" cxnId="{AEA48DD1-DC41-48E3-9420-A861DD20539B}">
      <dgm:prSet/>
      <dgm:spPr/>
      <dgm:t>
        <a:bodyPr/>
        <a:lstStyle/>
        <a:p>
          <a:endParaRPr lang="en-IN"/>
        </a:p>
      </dgm:t>
    </dgm:pt>
    <dgm:pt modelId="{DE4DF793-B8A3-470D-88F4-68AE71C95B0A}" type="sibTrans" cxnId="{AEA48DD1-DC41-48E3-9420-A861DD20539B}">
      <dgm:prSet/>
      <dgm:spPr/>
      <dgm:t>
        <a:bodyPr/>
        <a:lstStyle/>
        <a:p>
          <a:endParaRPr lang="en-IN"/>
        </a:p>
      </dgm:t>
    </dgm:pt>
    <dgm:pt modelId="{A8C90632-F81D-4CCE-BFE6-6CC6BDEA70EA}">
      <dgm:prSet phldrT="[Text]"/>
      <dgm:spPr/>
      <dgm:t>
        <a:bodyPr/>
        <a:lstStyle/>
        <a:p>
          <a:r>
            <a:rPr lang="en-IN" dirty="0"/>
            <a:t>Create column for the class</a:t>
          </a:r>
        </a:p>
      </dgm:t>
    </dgm:pt>
    <dgm:pt modelId="{28E819B2-A2F5-47C9-8730-277507E6FB28}" type="parTrans" cxnId="{6B5BAC87-8F9A-4AFB-8CFE-C374838C04B2}">
      <dgm:prSet/>
      <dgm:spPr/>
      <dgm:t>
        <a:bodyPr/>
        <a:lstStyle/>
        <a:p>
          <a:endParaRPr lang="en-IN"/>
        </a:p>
      </dgm:t>
    </dgm:pt>
    <dgm:pt modelId="{DAAA0E5C-B602-4E26-BB8E-00F82079BF6D}" type="sibTrans" cxnId="{6B5BAC87-8F9A-4AFB-8CFE-C374838C04B2}">
      <dgm:prSet/>
      <dgm:spPr/>
      <dgm:t>
        <a:bodyPr/>
        <a:lstStyle/>
        <a:p>
          <a:endParaRPr lang="en-IN"/>
        </a:p>
      </dgm:t>
    </dgm:pt>
    <dgm:pt modelId="{56A3FEA7-4494-4279-B114-5EF07C68BDB3}">
      <dgm:prSet phldrT="[Text]"/>
      <dgm:spPr/>
      <dgm:t>
        <a:bodyPr/>
        <a:lstStyle/>
        <a:p>
          <a:r>
            <a:rPr lang="en-IN" dirty="0"/>
            <a:t>Train test split</a:t>
          </a:r>
        </a:p>
      </dgm:t>
    </dgm:pt>
    <dgm:pt modelId="{ECC9E574-0481-47A3-88D1-C126128B05CF}" type="parTrans" cxnId="{475C69C3-2959-4410-A6EF-4157717C9039}">
      <dgm:prSet/>
      <dgm:spPr/>
      <dgm:t>
        <a:bodyPr/>
        <a:lstStyle/>
        <a:p>
          <a:endParaRPr lang="en-IN"/>
        </a:p>
      </dgm:t>
    </dgm:pt>
    <dgm:pt modelId="{7B0C2176-AB39-49DB-83D8-1E55C6655DAA}" type="sibTrans" cxnId="{475C69C3-2959-4410-A6EF-4157717C9039}">
      <dgm:prSet/>
      <dgm:spPr/>
      <dgm:t>
        <a:bodyPr/>
        <a:lstStyle/>
        <a:p>
          <a:endParaRPr lang="en-IN"/>
        </a:p>
      </dgm:t>
    </dgm:pt>
    <dgm:pt modelId="{8447224B-26F6-463E-AC7E-AE358D7F40AB}">
      <dgm:prSet phldrT="[Text]"/>
      <dgm:spPr/>
      <dgm:t>
        <a:bodyPr/>
        <a:lstStyle/>
        <a:p>
          <a:r>
            <a:rPr lang="en-IN" dirty="0" err="1"/>
            <a:t>GridSearchCV</a:t>
          </a:r>
          <a:r>
            <a:rPr lang="en-IN" dirty="0"/>
            <a:t> model</a:t>
          </a:r>
        </a:p>
      </dgm:t>
    </dgm:pt>
    <dgm:pt modelId="{DE808D1D-B236-436E-A39A-DF4FD1D98E98}" type="parTrans" cxnId="{81F9289A-6A9E-4FE6-8ADB-8355424F35DE}">
      <dgm:prSet/>
      <dgm:spPr/>
      <dgm:t>
        <a:bodyPr/>
        <a:lstStyle/>
        <a:p>
          <a:endParaRPr lang="en-IN"/>
        </a:p>
      </dgm:t>
    </dgm:pt>
    <dgm:pt modelId="{821F16FC-B616-44DA-93AE-FCFA5DD56E85}" type="sibTrans" cxnId="{81F9289A-6A9E-4FE6-8ADB-8355424F35DE}">
      <dgm:prSet/>
      <dgm:spPr/>
      <dgm:t>
        <a:bodyPr/>
        <a:lstStyle/>
        <a:p>
          <a:endParaRPr lang="en-IN"/>
        </a:p>
      </dgm:t>
    </dgm:pt>
    <dgm:pt modelId="{2E6E4728-4E46-4859-A2F1-C246B7D21EB0}">
      <dgm:prSet phldrT="[Text]"/>
      <dgm:spPr/>
      <dgm:t>
        <a:bodyPr/>
        <a:lstStyle/>
        <a:p>
          <a:r>
            <a:rPr lang="en-IN" dirty="0"/>
            <a:t>Evaluation Model</a:t>
          </a:r>
        </a:p>
      </dgm:t>
    </dgm:pt>
    <dgm:pt modelId="{8CC73E8B-C9D1-4C8B-895E-DC6AE1326543}" type="parTrans" cxnId="{FEFA4DD0-2613-4919-AA3F-0B1555BC3B2D}">
      <dgm:prSet/>
      <dgm:spPr/>
      <dgm:t>
        <a:bodyPr/>
        <a:lstStyle/>
        <a:p>
          <a:endParaRPr lang="en-IN"/>
        </a:p>
      </dgm:t>
    </dgm:pt>
    <dgm:pt modelId="{03C0DC83-F6E5-4067-96E0-A0E8E994F245}" type="sibTrans" cxnId="{FEFA4DD0-2613-4919-AA3F-0B1555BC3B2D}">
      <dgm:prSet/>
      <dgm:spPr/>
      <dgm:t>
        <a:bodyPr/>
        <a:lstStyle/>
        <a:p>
          <a:endParaRPr lang="en-IN"/>
        </a:p>
      </dgm:t>
    </dgm:pt>
    <dgm:pt modelId="{3AFAA592-D54F-49D0-9E99-DB82A8A00712}">
      <dgm:prSet phldrT="[Text]"/>
      <dgm:spPr/>
      <dgm:t>
        <a:bodyPr/>
        <a:lstStyle/>
        <a:p>
          <a:r>
            <a:rPr lang="en-IN" dirty="0"/>
            <a:t>Calculate accuracies</a:t>
          </a:r>
        </a:p>
      </dgm:t>
    </dgm:pt>
    <dgm:pt modelId="{ABFFEE74-F54B-4301-8C44-59331896C28E}" type="parTrans" cxnId="{F545ADF5-DBC3-4DDA-8315-037A25833E87}">
      <dgm:prSet/>
      <dgm:spPr/>
      <dgm:t>
        <a:bodyPr/>
        <a:lstStyle/>
        <a:p>
          <a:endParaRPr lang="en-IN"/>
        </a:p>
      </dgm:t>
    </dgm:pt>
    <dgm:pt modelId="{54F87435-BF95-47E8-8EEC-9FE566CC7F71}" type="sibTrans" cxnId="{F545ADF5-DBC3-4DDA-8315-037A25833E87}">
      <dgm:prSet/>
      <dgm:spPr/>
      <dgm:t>
        <a:bodyPr/>
        <a:lstStyle/>
        <a:p>
          <a:endParaRPr lang="en-IN"/>
        </a:p>
      </dgm:t>
    </dgm:pt>
    <dgm:pt modelId="{64DC6239-8B08-4713-B5CF-944E0B6582BC}">
      <dgm:prSet phldrT="[Text]"/>
      <dgm:spPr/>
      <dgm:t>
        <a:bodyPr/>
        <a:lstStyle/>
        <a:p>
          <a:r>
            <a:rPr lang="en-IN" dirty="0"/>
            <a:t>Confusion matrices</a:t>
          </a:r>
        </a:p>
      </dgm:t>
    </dgm:pt>
    <dgm:pt modelId="{7CA4E514-F850-4B87-81ED-87DC877D5BAB}" type="parTrans" cxnId="{A6DF8DB4-B57A-44DA-9B6A-DB12461C2213}">
      <dgm:prSet/>
      <dgm:spPr/>
      <dgm:t>
        <a:bodyPr/>
        <a:lstStyle/>
        <a:p>
          <a:endParaRPr lang="en-IN"/>
        </a:p>
      </dgm:t>
    </dgm:pt>
    <dgm:pt modelId="{00C900EC-8AA5-4B9E-8F5E-D49DA46E5BE1}" type="sibTrans" cxnId="{A6DF8DB4-B57A-44DA-9B6A-DB12461C2213}">
      <dgm:prSet/>
      <dgm:spPr/>
      <dgm:t>
        <a:bodyPr/>
        <a:lstStyle/>
        <a:p>
          <a:endParaRPr lang="en-IN"/>
        </a:p>
      </dgm:t>
    </dgm:pt>
    <dgm:pt modelId="{9F749177-0FD1-49AC-95A1-8CF44D616B60}">
      <dgm:prSet phldrT="[Text]"/>
      <dgm:spPr/>
      <dgm:t>
        <a:bodyPr/>
        <a:lstStyle/>
        <a:p>
          <a:r>
            <a:rPr lang="en-IN" dirty="0"/>
            <a:t>Result plots</a:t>
          </a:r>
        </a:p>
      </dgm:t>
    </dgm:pt>
    <dgm:pt modelId="{E05511B4-C93A-411F-8B4D-38D36455A020}" type="parTrans" cxnId="{C348D31E-0864-4718-8FEC-651EE6467898}">
      <dgm:prSet/>
      <dgm:spPr/>
      <dgm:t>
        <a:bodyPr/>
        <a:lstStyle/>
        <a:p>
          <a:endParaRPr lang="en-IN"/>
        </a:p>
      </dgm:t>
    </dgm:pt>
    <dgm:pt modelId="{DD487E27-5F4B-4A3A-850A-8D981305140C}" type="sibTrans" cxnId="{C348D31E-0864-4718-8FEC-651EE6467898}">
      <dgm:prSet/>
      <dgm:spPr/>
      <dgm:t>
        <a:bodyPr/>
        <a:lstStyle/>
        <a:p>
          <a:endParaRPr lang="en-IN"/>
        </a:p>
      </dgm:t>
    </dgm:pt>
    <dgm:pt modelId="{84B5DBE7-47A0-47EB-AE6D-8BE26A6A83EC}">
      <dgm:prSet phldrT="[Text]"/>
      <dgm:spPr/>
      <dgm:t>
        <a:bodyPr/>
        <a:lstStyle/>
        <a:p>
          <a:r>
            <a:rPr lang="en-IN" dirty="0"/>
            <a:t>Finding the optimal model</a:t>
          </a:r>
        </a:p>
      </dgm:t>
    </dgm:pt>
    <dgm:pt modelId="{DFC4745F-006D-4F5D-AFC5-17866736D87E}" type="parTrans" cxnId="{09C80350-AB17-47FA-B9CB-2BB51A720499}">
      <dgm:prSet/>
      <dgm:spPr/>
      <dgm:t>
        <a:bodyPr/>
        <a:lstStyle/>
        <a:p>
          <a:endParaRPr lang="en-IN"/>
        </a:p>
      </dgm:t>
    </dgm:pt>
    <dgm:pt modelId="{A0CF5C93-E0A1-4FCE-9559-7941FFF7BA72}" type="sibTrans" cxnId="{09C80350-AB17-47FA-B9CB-2BB51A720499}">
      <dgm:prSet/>
      <dgm:spPr/>
      <dgm:t>
        <a:bodyPr/>
        <a:lstStyle/>
        <a:p>
          <a:endParaRPr lang="en-IN"/>
        </a:p>
      </dgm:t>
    </dgm:pt>
    <dgm:pt modelId="{5C2C29E3-0BF2-4F72-94BA-A30103B0DE48}">
      <dgm:prSet phldrT="[Text]"/>
      <dgm:spPr/>
      <dgm:t>
        <a:bodyPr/>
        <a:lstStyle/>
        <a:p>
          <a:r>
            <a:rPr lang="en-IN" dirty="0"/>
            <a:t>Standardize the data</a:t>
          </a:r>
        </a:p>
      </dgm:t>
    </dgm:pt>
    <dgm:pt modelId="{C8517FB4-FF99-418E-B9B6-C03F0CAAA1F8}" type="parTrans" cxnId="{66DA7976-BB60-4769-B361-7011B055A4B7}">
      <dgm:prSet/>
      <dgm:spPr/>
      <dgm:t>
        <a:bodyPr/>
        <a:lstStyle/>
        <a:p>
          <a:endParaRPr lang="en-IN"/>
        </a:p>
      </dgm:t>
    </dgm:pt>
    <dgm:pt modelId="{83F5FF2F-D406-4807-A40C-087706217D25}" type="sibTrans" cxnId="{66DA7976-BB60-4769-B361-7011B055A4B7}">
      <dgm:prSet/>
      <dgm:spPr/>
      <dgm:t>
        <a:bodyPr/>
        <a:lstStyle/>
        <a:p>
          <a:endParaRPr lang="en-IN"/>
        </a:p>
      </dgm:t>
    </dgm:pt>
    <dgm:pt modelId="{AD9D0357-9451-499B-88B8-9C65A2FDF6A2}">
      <dgm:prSet phldrT="[Text]"/>
      <dgm:spPr/>
      <dgm:t>
        <a:bodyPr/>
        <a:lstStyle/>
        <a:p>
          <a:r>
            <a:rPr lang="en-IN" dirty="0"/>
            <a:t>Best hyperparameters</a:t>
          </a:r>
        </a:p>
      </dgm:t>
    </dgm:pt>
    <dgm:pt modelId="{C09E4F6A-52EF-4CDC-BC24-9E996C384A0B}" type="parTrans" cxnId="{C75EDC30-264D-464A-A643-FE2D8EC0A551}">
      <dgm:prSet/>
      <dgm:spPr/>
      <dgm:t>
        <a:bodyPr/>
        <a:lstStyle/>
        <a:p>
          <a:endParaRPr lang="en-IN"/>
        </a:p>
      </dgm:t>
    </dgm:pt>
    <dgm:pt modelId="{7AD4922C-2FB9-4600-8C97-2613D138DAF0}" type="sibTrans" cxnId="{C75EDC30-264D-464A-A643-FE2D8EC0A551}">
      <dgm:prSet/>
      <dgm:spPr/>
      <dgm:t>
        <a:bodyPr/>
        <a:lstStyle/>
        <a:p>
          <a:endParaRPr lang="en-IN"/>
        </a:p>
      </dgm:t>
    </dgm:pt>
    <dgm:pt modelId="{E17E5D2C-3C21-4BDC-8CF5-7EA613E41D4F}">
      <dgm:prSet phldrT="[Text]"/>
      <dgm:spPr/>
      <dgm:t>
        <a:bodyPr/>
        <a:lstStyle/>
        <a:p>
          <a:r>
            <a:rPr lang="en-IN" dirty="0"/>
            <a:t>Best model with highest accuracy</a:t>
          </a:r>
        </a:p>
      </dgm:t>
    </dgm:pt>
    <dgm:pt modelId="{8E954C82-1925-4FC7-A5ED-BC37EF847504}" type="parTrans" cxnId="{8351DD00-8610-445E-9C47-113B685598FF}">
      <dgm:prSet/>
      <dgm:spPr/>
      <dgm:t>
        <a:bodyPr/>
        <a:lstStyle/>
        <a:p>
          <a:endParaRPr lang="en-IN"/>
        </a:p>
      </dgm:t>
    </dgm:pt>
    <dgm:pt modelId="{BB149FE4-BAE7-4CC1-A693-D19FD33E7278}" type="sibTrans" cxnId="{8351DD00-8610-445E-9C47-113B685598FF}">
      <dgm:prSet/>
      <dgm:spPr/>
      <dgm:t>
        <a:bodyPr/>
        <a:lstStyle/>
        <a:p>
          <a:endParaRPr lang="en-IN"/>
        </a:p>
      </dgm:t>
    </dgm:pt>
    <dgm:pt modelId="{10E1A317-EDCB-436F-80FD-848DEEE3436D}">
      <dgm:prSet phldrT="[Text]"/>
      <dgm:spPr/>
      <dgm:t>
        <a:bodyPr/>
        <a:lstStyle/>
        <a:p>
          <a:r>
            <a:rPr lang="en-IN" dirty="0"/>
            <a:t>Optimal model</a:t>
          </a:r>
        </a:p>
      </dgm:t>
    </dgm:pt>
    <dgm:pt modelId="{12930246-860A-43C0-9053-65D4E9C4FCB8}" type="parTrans" cxnId="{3A23F88E-9504-4540-BD82-8455C9880255}">
      <dgm:prSet/>
      <dgm:spPr/>
      <dgm:t>
        <a:bodyPr/>
        <a:lstStyle/>
        <a:p>
          <a:endParaRPr lang="en-IN"/>
        </a:p>
      </dgm:t>
    </dgm:pt>
    <dgm:pt modelId="{D41CBB14-01C0-48B7-B342-6D05233ACFFF}" type="sibTrans" cxnId="{3A23F88E-9504-4540-BD82-8455C9880255}">
      <dgm:prSet/>
      <dgm:spPr/>
      <dgm:t>
        <a:bodyPr/>
        <a:lstStyle/>
        <a:p>
          <a:endParaRPr lang="en-IN"/>
        </a:p>
      </dgm:t>
    </dgm:pt>
    <dgm:pt modelId="{1777E86B-638F-4315-81BE-B7291D2F4881}" type="pres">
      <dgm:prSet presAssocID="{96939868-AFAB-4A7A-9F0A-396F10E76C75}" presName="linear" presStyleCnt="0">
        <dgm:presLayoutVars>
          <dgm:dir/>
          <dgm:animLvl val="lvl"/>
          <dgm:resizeHandles val="exact"/>
        </dgm:presLayoutVars>
      </dgm:prSet>
      <dgm:spPr/>
    </dgm:pt>
    <dgm:pt modelId="{FA14EC50-6976-4262-B376-6D52E1666B7E}" type="pres">
      <dgm:prSet presAssocID="{97428C24-C74D-4038-8FA9-DADCBECACB87}" presName="parentLin" presStyleCnt="0"/>
      <dgm:spPr/>
    </dgm:pt>
    <dgm:pt modelId="{5BA1F870-F353-4C4F-A6E4-1E8CC2725757}" type="pres">
      <dgm:prSet presAssocID="{97428C24-C74D-4038-8FA9-DADCBECACB87}" presName="parentLeftMargin" presStyleLbl="node1" presStyleIdx="0" presStyleCnt="3"/>
      <dgm:spPr/>
    </dgm:pt>
    <dgm:pt modelId="{2D3127CC-2579-40C3-A6A1-16C18051D31E}" type="pres">
      <dgm:prSet presAssocID="{97428C24-C74D-4038-8FA9-DADCBECACB8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ECF8CAB-6958-4292-A0A7-8BB0F02EB63B}" type="pres">
      <dgm:prSet presAssocID="{97428C24-C74D-4038-8FA9-DADCBECACB87}" presName="negativeSpace" presStyleCnt="0"/>
      <dgm:spPr/>
    </dgm:pt>
    <dgm:pt modelId="{2795C651-B2FB-49B8-85F0-6DC299D952EB}" type="pres">
      <dgm:prSet presAssocID="{97428C24-C74D-4038-8FA9-DADCBECACB87}" presName="childText" presStyleLbl="conFgAcc1" presStyleIdx="0" presStyleCnt="3">
        <dgm:presLayoutVars>
          <dgm:bulletEnabled val="1"/>
        </dgm:presLayoutVars>
      </dgm:prSet>
      <dgm:spPr/>
    </dgm:pt>
    <dgm:pt modelId="{1F6555B6-D368-4F81-B0D4-348050A9DA89}" type="pres">
      <dgm:prSet presAssocID="{DE4DF793-B8A3-470D-88F4-68AE71C95B0A}" presName="spaceBetweenRectangles" presStyleCnt="0"/>
      <dgm:spPr/>
    </dgm:pt>
    <dgm:pt modelId="{D91B553C-E6B5-4D2F-BC9A-F8292FB4BC8A}" type="pres">
      <dgm:prSet presAssocID="{2E6E4728-4E46-4859-A2F1-C246B7D21EB0}" presName="parentLin" presStyleCnt="0"/>
      <dgm:spPr/>
    </dgm:pt>
    <dgm:pt modelId="{F38FACA1-B549-4C5F-9827-DFB7D6B2FD41}" type="pres">
      <dgm:prSet presAssocID="{2E6E4728-4E46-4859-A2F1-C246B7D21EB0}" presName="parentLeftMargin" presStyleLbl="node1" presStyleIdx="0" presStyleCnt="3"/>
      <dgm:spPr/>
    </dgm:pt>
    <dgm:pt modelId="{E2AB106A-E101-4A88-B9C8-F2C1A6E4E366}" type="pres">
      <dgm:prSet presAssocID="{2E6E4728-4E46-4859-A2F1-C246B7D21E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6D9AFF0-21D2-4D26-BBA5-BBBCA714E63C}" type="pres">
      <dgm:prSet presAssocID="{2E6E4728-4E46-4859-A2F1-C246B7D21EB0}" presName="negativeSpace" presStyleCnt="0"/>
      <dgm:spPr/>
    </dgm:pt>
    <dgm:pt modelId="{5E1997A9-7D49-42AD-8F3B-8EA0A30D6464}" type="pres">
      <dgm:prSet presAssocID="{2E6E4728-4E46-4859-A2F1-C246B7D21EB0}" presName="childText" presStyleLbl="conFgAcc1" presStyleIdx="1" presStyleCnt="3">
        <dgm:presLayoutVars>
          <dgm:bulletEnabled val="1"/>
        </dgm:presLayoutVars>
      </dgm:prSet>
      <dgm:spPr/>
    </dgm:pt>
    <dgm:pt modelId="{52668543-D1D5-4AFE-906A-41AC8CB0472D}" type="pres">
      <dgm:prSet presAssocID="{03C0DC83-F6E5-4067-96E0-A0E8E994F245}" presName="spaceBetweenRectangles" presStyleCnt="0"/>
      <dgm:spPr/>
    </dgm:pt>
    <dgm:pt modelId="{E2F95D83-5AFF-41ED-BA2A-410416741034}" type="pres">
      <dgm:prSet presAssocID="{84B5DBE7-47A0-47EB-AE6D-8BE26A6A83EC}" presName="parentLin" presStyleCnt="0"/>
      <dgm:spPr/>
    </dgm:pt>
    <dgm:pt modelId="{2E353BDC-3739-401E-941B-55C3B168DC32}" type="pres">
      <dgm:prSet presAssocID="{84B5DBE7-47A0-47EB-AE6D-8BE26A6A83EC}" presName="parentLeftMargin" presStyleLbl="node1" presStyleIdx="1" presStyleCnt="3"/>
      <dgm:spPr/>
    </dgm:pt>
    <dgm:pt modelId="{A7B2A06F-D9E8-4EB5-8E63-5300F51C075E}" type="pres">
      <dgm:prSet presAssocID="{84B5DBE7-47A0-47EB-AE6D-8BE26A6A83E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CDDE631-6C41-4DDE-A613-96F01ADF6F98}" type="pres">
      <dgm:prSet presAssocID="{84B5DBE7-47A0-47EB-AE6D-8BE26A6A83EC}" presName="negativeSpace" presStyleCnt="0"/>
      <dgm:spPr/>
    </dgm:pt>
    <dgm:pt modelId="{5A578FC5-F999-4E8F-872F-8CDC153074E8}" type="pres">
      <dgm:prSet presAssocID="{84B5DBE7-47A0-47EB-AE6D-8BE26A6A83E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351DD00-8610-445E-9C47-113B685598FF}" srcId="{84B5DBE7-47A0-47EB-AE6D-8BE26A6A83EC}" destId="{E17E5D2C-3C21-4BDC-8CF5-7EA613E41D4F}" srcOrd="1" destOrd="0" parTransId="{8E954C82-1925-4FC7-A5ED-BC37EF847504}" sibTransId="{BB149FE4-BAE7-4CC1-A693-D19FD33E7278}"/>
    <dgm:cxn modelId="{9A0BA105-4817-4B66-B5D0-331A91977FD0}" type="presOf" srcId="{2E6E4728-4E46-4859-A2F1-C246B7D21EB0}" destId="{E2AB106A-E101-4A88-B9C8-F2C1A6E4E366}" srcOrd="1" destOrd="0" presId="urn:microsoft.com/office/officeart/2005/8/layout/list1"/>
    <dgm:cxn modelId="{EB007307-6F25-4F0C-9A7C-4CAA87F43169}" type="presOf" srcId="{8447224B-26F6-463E-AC7E-AE358D7F40AB}" destId="{2795C651-B2FB-49B8-85F0-6DC299D952EB}" srcOrd="0" destOrd="3" presId="urn:microsoft.com/office/officeart/2005/8/layout/list1"/>
    <dgm:cxn modelId="{0DB66211-7154-4DA4-88B5-C328506D3647}" type="presOf" srcId="{E17E5D2C-3C21-4BDC-8CF5-7EA613E41D4F}" destId="{5A578FC5-F999-4E8F-872F-8CDC153074E8}" srcOrd="0" destOrd="1" presId="urn:microsoft.com/office/officeart/2005/8/layout/list1"/>
    <dgm:cxn modelId="{C348D31E-0864-4718-8FEC-651EE6467898}" srcId="{2E6E4728-4E46-4859-A2F1-C246B7D21EB0}" destId="{9F749177-0FD1-49AC-95A1-8CF44D616B60}" srcOrd="2" destOrd="0" parTransId="{E05511B4-C93A-411F-8B4D-38D36455A020}" sibTransId="{DD487E27-5F4B-4A3A-850A-8D981305140C}"/>
    <dgm:cxn modelId="{C75EDC30-264D-464A-A643-FE2D8EC0A551}" srcId="{84B5DBE7-47A0-47EB-AE6D-8BE26A6A83EC}" destId="{AD9D0357-9451-499B-88B8-9C65A2FDF6A2}" srcOrd="0" destOrd="0" parTransId="{C09E4F6A-52EF-4CDC-BC24-9E996C384A0B}" sibTransId="{7AD4922C-2FB9-4600-8C97-2613D138DAF0}"/>
    <dgm:cxn modelId="{8AD01232-D3AD-4F4F-AAA7-106F6654035A}" type="presOf" srcId="{56A3FEA7-4494-4279-B114-5EF07C68BDB3}" destId="{2795C651-B2FB-49B8-85F0-6DC299D952EB}" srcOrd="0" destOrd="2" presId="urn:microsoft.com/office/officeart/2005/8/layout/list1"/>
    <dgm:cxn modelId="{29C1424F-94DD-4853-B56C-3C2E088BD1BB}" type="presOf" srcId="{10E1A317-EDCB-436F-80FD-848DEEE3436D}" destId="{5A578FC5-F999-4E8F-872F-8CDC153074E8}" srcOrd="0" destOrd="2" presId="urn:microsoft.com/office/officeart/2005/8/layout/list1"/>
    <dgm:cxn modelId="{09C80350-AB17-47FA-B9CB-2BB51A720499}" srcId="{96939868-AFAB-4A7A-9F0A-396F10E76C75}" destId="{84B5DBE7-47A0-47EB-AE6D-8BE26A6A83EC}" srcOrd="2" destOrd="0" parTransId="{DFC4745F-006D-4F5D-AFC5-17866736D87E}" sibTransId="{A0CF5C93-E0A1-4FCE-9559-7941FFF7BA72}"/>
    <dgm:cxn modelId="{66DA7976-BB60-4769-B361-7011B055A4B7}" srcId="{97428C24-C74D-4038-8FA9-DADCBECACB87}" destId="{5C2C29E3-0BF2-4F72-94BA-A30103B0DE48}" srcOrd="1" destOrd="0" parTransId="{C8517FB4-FF99-418E-B9B6-C03F0CAAA1F8}" sibTransId="{83F5FF2F-D406-4807-A40C-087706217D25}"/>
    <dgm:cxn modelId="{AC5A8C57-450D-4566-B0FE-AFDCF2A5E564}" type="presOf" srcId="{9F749177-0FD1-49AC-95A1-8CF44D616B60}" destId="{5E1997A9-7D49-42AD-8F3B-8EA0A30D6464}" srcOrd="0" destOrd="2" presId="urn:microsoft.com/office/officeart/2005/8/layout/list1"/>
    <dgm:cxn modelId="{6B5BAC87-8F9A-4AFB-8CFE-C374838C04B2}" srcId="{97428C24-C74D-4038-8FA9-DADCBECACB87}" destId="{A8C90632-F81D-4CCE-BFE6-6CC6BDEA70EA}" srcOrd="0" destOrd="0" parTransId="{28E819B2-A2F5-47C9-8730-277507E6FB28}" sibTransId="{DAAA0E5C-B602-4E26-BB8E-00F82079BF6D}"/>
    <dgm:cxn modelId="{3A23F88E-9504-4540-BD82-8455C9880255}" srcId="{84B5DBE7-47A0-47EB-AE6D-8BE26A6A83EC}" destId="{10E1A317-EDCB-436F-80FD-848DEEE3436D}" srcOrd="2" destOrd="0" parTransId="{12930246-860A-43C0-9053-65D4E9C4FCB8}" sibTransId="{D41CBB14-01C0-48B7-B342-6D05233ACFFF}"/>
    <dgm:cxn modelId="{81F9289A-6A9E-4FE6-8ADB-8355424F35DE}" srcId="{97428C24-C74D-4038-8FA9-DADCBECACB87}" destId="{8447224B-26F6-463E-AC7E-AE358D7F40AB}" srcOrd="3" destOrd="0" parTransId="{DE808D1D-B236-436E-A39A-DF4FD1D98E98}" sibTransId="{821F16FC-B616-44DA-93AE-FCFA5DD56E85}"/>
    <dgm:cxn modelId="{A6DF8DB4-B57A-44DA-9B6A-DB12461C2213}" srcId="{2E6E4728-4E46-4859-A2F1-C246B7D21EB0}" destId="{64DC6239-8B08-4713-B5CF-944E0B6582BC}" srcOrd="1" destOrd="0" parTransId="{7CA4E514-F850-4B87-81ED-87DC877D5BAB}" sibTransId="{00C900EC-8AA5-4B9E-8F5E-D49DA46E5BE1}"/>
    <dgm:cxn modelId="{6E35E4B4-12BA-45DA-A332-49823AFB5FFA}" type="presOf" srcId="{64DC6239-8B08-4713-B5CF-944E0B6582BC}" destId="{5E1997A9-7D49-42AD-8F3B-8EA0A30D6464}" srcOrd="0" destOrd="1" presId="urn:microsoft.com/office/officeart/2005/8/layout/list1"/>
    <dgm:cxn modelId="{F28204B8-92F8-40A2-BDBE-E98FF7F6D1ED}" type="presOf" srcId="{84B5DBE7-47A0-47EB-AE6D-8BE26A6A83EC}" destId="{2E353BDC-3739-401E-941B-55C3B168DC32}" srcOrd="0" destOrd="0" presId="urn:microsoft.com/office/officeart/2005/8/layout/list1"/>
    <dgm:cxn modelId="{99A3AEBB-3D01-4ED0-A092-5EAD67C20DF7}" type="presOf" srcId="{97428C24-C74D-4038-8FA9-DADCBECACB87}" destId="{5BA1F870-F353-4C4F-A6E4-1E8CC2725757}" srcOrd="0" destOrd="0" presId="urn:microsoft.com/office/officeart/2005/8/layout/list1"/>
    <dgm:cxn modelId="{B277A5BE-436C-4965-9DFF-2303D642B072}" type="presOf" srcId="{84B5DBE7-47A0-47EB-AE6D-8BE26A6A83EC}" destId="{A7B2A06F-D9E8-4EB5-8E63-5300F51C075E}" srcOrd="1" destOrd="0" presId="urn:microsoft.com/office/officeart/2005/8/layout/list1"/>
    <dgm:cxn modelId="{744C78BF-CEBF-4322-B2A0-D9674B6C10C0}" type="presOf" srcId="{96939868-AFAB-4A7A-9F0A-396F10E76C75}" destId="{1777E86B-638F-4315-81BE-B7291D2F4881}" srcOrd="0" destOrd="0" presId="urn:microsoft.com/office/officeart/2005/8/layout/list1"/>
    <dgm:cxn modelId="{475C69C3-2959-4410-A6EF-4157717C9039}" srcId="{97428C24-C74D-4038-8FA9-DADCBECACB87}" destId="{56A3FEA7-4494-4279-B114-5EF07C68BDB3}" srcOrd="2" destOrd="0" parTransId="{ECC9E574-0481-47A3-88D1-C126128B05CF}" sibTransId="{7B0C2176-AB39-49DB-83D8-1E55C6655DAA}"/>
    <dgm:cxn modelId="{A7099CC6-D922-47C5-A146-879BBB528D55}" type="presOf" srcId="{AD9D0357-9451-499B-88B8-9C65A2FDF6A2}" destId="{5A578FC5-F999-4E8F-872F-8CDC153074E8}" srcOrd="0" destOrd="0" presId="urn:microsoft.com/office/officeart/2005/8/layout/list1"/>
    <dgm:cxn modelId="{F7A777CE-33B5-4AEF-8F36-C962EF9E57CB}" type="presOf" srcId="{3AFAA592-D54F-49D0-9E99-DB82A8A00712}" destId="{5E1997A9-7D49-42AD-8F3B-8EA0A30D6464}" srcOrd="0" destOrd="0" presId="urn:microsoft.com/office/officeart/2005/8/layout/list1"/>
    <dgm:cxn modelId="{FEFA4DD0-2613-4919-AA3F-0B1555BC3B2D}" srcId="{96939868-AFAB-4A7A-9F0A-396F10E76C75}" destId="{2E6E4728-4E46-4859-A2F1-C246B7D21EB0}" srcOrd="1" destOrd="0" parTransId="{8CC73E8B-C9D1-4C8B-895E-DC6AE1326543}" sibTransId="{03C0DC83-F6E5-4067-96E0-A0E8E994F245}"/>
    <dgm:cxn modelId="{954B51D0-9861-4773-8866-D37C4CA23958}" type="presOf" srcId="{97428C24-C74D-4038-8FA9-DADCBECACB87}" destId="{2D3127CC-2579-40C3-A6A1-16C18051D31E}" srcOrd="1" destOrd="0" presId="urn:microsoft.com/office/officeart/2005/8/layout/list1"/>
    <dgm:cxn modelId="{AEA48DD1-DC41-48E3-9420-A861DD20539B}" srcId="{96939868-AFAB-4A7A-9F0A-396F10E76C75}" destId="{97428C24-C74D-4038-8FA9-DADCBECACB87}" srcOrd="0" destOrd="0" parTransId="{BFFD2F82-70B4-401A-8EE8-89B856B6C0EB}" sibTransId="{DE4DF793-B8A3-470D-88F4-68AE71C95B0A}"/>
    <dgm:cxn modelId="{4100A2D2-199A-4335-A46D-1FCA256E06FB}" type="presOf" srcId="{5C2C29E3-0BF2-4F72-94BA-A30103B0DE48}" destId="{2795C651-B2FB-49B8-85F0-6DC299D952EB}" srcOrd="0" destOrd="1" presId="urn:microsoft.com/office/officeart/2005/8/layout/list1"/>
    <dgm:cxn modelId="{37B6B5DC-73CD-4B9F-86FA-F74AD62B3554}" type="presOf" srcId="{2E6E4728-4E46-4859-A2F1-C246B7D21EB0}" destId="{F38FACA1-B549-4C5F-9827-DFB7D6B2FD41}" srcOrd="0" destOrd="0" presId="urn:microsoft.com/office/officeart/2005/8/layout/list1"/>
    <dgm:cxn modelId="{FB5E29E0-6A04-4F05-82A5-4004AD702687}" type="presOf" srcId="{A8C90632-F81D-4CCE-BFE6-6CC6BDEA70EA}" destId="{2795C651-B2FB-49B8-85F0-6DC299D952EB}" srcOrd="0" destOrd="0" presId="urn:microsoft.com/office/officeart/2005/8/layout/list1"/>
    <dgm:cxn modelId="{F545ADF5-DBC3-4DDA-8315-037A25833E87}" srcId="{2E6E4728-4E46-4859-A2F1-C246B7D21EB0}" destId="{3AFAA592-D54F-49D0-9E99-DB82A8A00712}" srcOrd="0" destOrd="0" parTransId="{ABFFEE74-F54B-4301-8C44-59331896C28E}" sibTransId="{54F87435-BF95-47E8-8EEC-9FE566CC7F71}"/>
    <dgm:cxn modelId="{9D5CAA85-4DAE-4F75-834C-8FCB2A42D2BB}" type="presParOf" srcId="{1777E86B-638F-4315-81BE-B7291D2F4881}" destId="{FA14EC50-6976-4262-B376-6D52E1666B7E}" srcOrd="0" destOrd="0" presId="urn:microsoft.com/office/officeart/2005/8/layout/list1"/>
    <dgm:cxn modelId="{7EE2CE96-0B29-447C-8E0F-289A0BB73627}" type="presParOf" srcId="{FA14EC50-6976-4262-B376-6D52E1666B7E}" destId="{5BA1F870-F353-4C4F-A6E4-1E8CC2725757}" srcOrd="0" destOrd="0" presId="urn:microsoft.com/office/officeart/2005/8/layout/list1"/>
    <dgm:cxn modelId="{DB1F68B8-1BCC-46B0-A7D7-4B90F854E0BF}" type="presParOf" srcId="{FA14EC50-6976-4262-B376-6D52E1666B7E}" destId="{2D3127CC-2579-40C3-A6A1-16C18051D31E}" srcOrd="1" destOrd="0" presId="urn:microsoft.com/office/officeart/2005/8/layout/list1"/>
    <dgm:cxn modelId="{FCB51108-0FC9-44BE-A398-EFD932A87C72}" type="presParOf" srcId="{1777E86B-638F-4315-81BE-B7291D2F4881}" destId="{3ECF8CAB-6958-4292-A0A7-8BB0F02EB63B}" srcOrd="1" destOrd="0" presId="urn:microsoft.com/office/officeart/2005/8/layout/list1"/>
    <dgm:cxn modelId="{F6269B74-9CCF-458D-9EF0-EB7F4389BFCD}" type="presParOf" srcId="{1777E86B-638F-4315-81BE-B7291D2F4881}" destId="{2795C651-B2FB-49B8-85F0-6DC299D952EB}" srcOrd="2" destOrd="0" presId="urn:microsoft.com/office/officeart/2005/8/layout/list1"/>
    <dgm:cxn modelId="{87A49EB4-E28F-42A7-9F0C-C6CD4B4C9163}" type="presParOf" srcId="{1777E86B-638F-4315-81BE-B7291D2F4881}" destId="{1F6555B6-D368-4F81-B0D4-348050A9DA89}" srcOrd="3" destOrd="0" presId="urn:microsoft.com/office/officeart/2005/8/layout/list1"/>
    <dgm:cxn modelId="{43C5E27E-6177-4940-9702-A413A6F66E5A}" type="presParOf" srcId="{1777E86B-638F-4315-81BE-B7291D2F4881}" destId="{D91B553C-E6B5-4D2F-BC9A-F8292FB4BC8A}" srcOrd="4" destOrd="0" presId="urn:microsoft.com/office/officeart/2005/8/layout/list1"/>
    <dgm:cxn modelId="{1AC2EA2F-39D5-4001-9D36-E6549A539A27}" type="presParOf" srcId="{D91B553C-E6B5-4D2F-BC9A-F8292FB4BC8A}" destId="{F38FACA1-B549-4C5F-9827-DFB7D6B2FD41}" srcOrd="0" destOrd="0" presId="urn:microsoft.com/office/officeart/2005/8/layout/list1"/>
    <dgm:cxn modelId="{6E5C2504-9BEA-4A53-98F4-475FF2F88580}" type="presParOf" srcId="{D91B553C-E6B5-4D2F-BC9A-F8292FB4BC8A}" destId="{E2AB106A-E101-4A88-B9C8-F2C1A6E4E366}" srcOrd="1" destOrd="0" presId="urn:microsoft.com/office/officeart/2005/8/layout/list1"/>
    <dgm:cxn modelId="{0A7C36D7-27A7-4635-9C58-CA453B363EBA}" type="presParOf" srcId="{1777E86B-638F-4315-81BE-B7291D2F4881}" destId="{F6D9AFF0-21D2-4D26-BBA5-BBBCA714E63C}" srcOrd="5" destOrd="0" presId="urn:microsoft.com/office/officeart/2005/8/layout/list1"/>
    <dgm:cxn modelId="{4C1311E1-A1E5-4E03-88B2-4D2378E14C17}" type="presParOf" srcId="{1777E86B-638F-4315-81BE-B7291D2F4881}" destId="{5E1997A9-7D49-42AD-8F3B-8EA0A30D6464}" srcOrd="6" destOrd="0" presId="urn:microsoft.com/office/officeart/2005/8/layout/list1"/>
    <dgm:cxn modelId="{E10B9B7D-6BA3-4B45-A782-A84DD33A5781}" type="presParOf" srcId="{1777E86B-638F-4315-81BE-B7291D2F4881}" destId="{52668543-D1D5-4AFE-906A-41AC8CB0472D}" srcOrd="7" destOrd="0" presId="urn:microsoft.com/office/officeart/2005/8/layout/list1"/>
    <dgm:cxn modelId="{4AE47AB0-9691-442A-8486-DFBE7F7B9723}" type="presParOf" srcId="{1777E86B-638F-4315-81BE-B7291D2F4881}" destId="{E2F95D83-5AFF-41ED-BA2A-410416741034}" srcOrd="8" destOrd="0" presId="urn:microsoft.com/office/officeart/2005/8/layout/list1"/>
    <dgm:cxn modelId="{7F7AB3D8-9F1A-4C0B-8431-F5982CC72D65}" type="presParOf" srcId="{E2F95D83-5AFF-41ED-BA2A-410416741034}" destId="{2E353BDC-3739-401E-941B-55C3B168DC32}" srcOrd="0" destOrd="0" presId="urn:microsoft.com/office/officeart/2005/8/layout/list1"/>
    <dgm:cxn modelId="{E4F4781D-FD6F-4B3B-A6F6-AC389193C9C9}" type="presParOf" srcId="{E2F95D83-5AFF-41ED-BA2A-410416741034}" destId="{A7B2A06F-D9E8-4EB5-8E63-5300F51C075E}" srcOrd="1" destOrd="0" presId="urn:microsoft.com/office/officeart/2005/8/layout/list1"/>
    <dgm:cxn modelId="{C2F91EFE-4D0B-4CA1-881C-3C38E8F7589C}" type="presParOf" srcId="{1777E86B-638F-4315-81BE-B7291D2F4881}" destId="{7CDDE631-6C41-4DDE-A613-96F01ADF6F98}" srcOrd="9" destOrd="0" presId="urn:microsoft.com/office/officeart/2005/8/layout/list1"/>
    <dgm:cxn modelId="{BFB821AB-FDA4-4713-A69C-AFCF50E71844}" type="presParOf" srcId="{1777E86B-638F-4315-81BE-B7291D2F4881}" destId="{5A578FC5-F999-4E8F-872F-8CDC153074E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58C27-F2C1-4286-B473-0B1C43369513}">
      <dsp:nvSpPr>
        <dsp:cNvPr id="0" name=""/>
        <dsp:cNvSpPr/>
      </dsp:nvSpPr>
      <dsp:spPr>
        <a:xfrm>
          <a:off x="0" y="2549512"/>
          <a:ext cx="1314449" cy="1555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Check Null values</a:t>
          </a:r>
        </a:p>
      </dsp:txBody>
      <dsp:txXfrm>
        <a:off x="38499" y="2588011"/>
        <a:ext cx="1237451" cy="1478776"/>
      </dsp:txXfrm>
    </dsp:sp>
    <dsp:sp modelId="{D7929ACA-2B19-4F42-A5AA-4E4C1A819227}">
      <dsp:nvSpPr>
        <dsp:cNvPr id="0" name=""/>
        <dsp:cNvSpPr/>
      </dsp:nvSpPr>
      <dsp:spPr>
        <a:xfrm>
          <a:off x="1445895" y="3164408"/>
          <a:ext cx="278663" cy="32598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1445895" y="3229605"/>
        <a:ext cx="195064" cy="195589"/>
      </dsp:txXfrm>
    </dsp:sp>
    <dsp:sp modelId="{701E5881-76E5-4142-9CC5-D81A2C01EC4F}">
      <dsp:nvSpPr>
        <dsp:cNvPr id="0" name=""/>
        <dsp:cNvSpPr/>
      </dsp:nvSpPr>
      <dsp:spPr>
        <a:xfrm>
          <a:off x="1840230" y="2549512"/>
          <a:ext cx="1314449" cy="1555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Calculate the number of launches on each site</a:t>
          </a:r>
        </a:p>
      </dsp:txBody>
      <dsp:txXfrm>
        <a:off x="1878729" y="2588011"/>
        <a:ext cx="1237451" cy="1478776"/>
      </dsp:txXfrm>
    </dsp:sp>
    <dsp:sp modelId="{A7590988-111C-468B-921F-E55CF3CC28D4}">
      <dsp:nvSpPr>
        <dsp:cNvPr id="0" name=""/>
        <dsp:cNvSpPr/>
      </dsp:nvSpPr>
      <dsp:spPr>
        <a:xfrm>
          <a:off x="3286125" y="3164408"/>
          <a:ext cx="278663" cy="32598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3286125" y="3229605"/>
        <a:ext cx="195064" cy="195589"/>
      </dsp:txXfrm>
    </dsp:sp>
    <dsp:sp modelId="{3BEB6458-C775-4713-8AF0-ACABF19A15FD}">
      <dsp:nvSpPr>
        <dsp:cNvPr id="0" name=""/>
        <dsp:cNvSpPr/>
      </dsp:nvSpPr>
      <dsp:spPr>
        <a:xfrm>
          <a:off x="3680460" y="2549512"/>
          <a:ext cx="1314449" cy="1555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Calculate the number of occurrences of each orbit</a:t>
          </a:r>
        </a:p>
      </dsp:txBody>
      <dsp:txXfrm>
        <a:off x="3718959" y="2588011"/>
        <a:ext cx="1237451" cy="1478776"/>
      </dsp:txXfrm>
    </dsp:sp>
    <dsp:sp modelId="{BE005697-8D10-449D-A6EB-DF0E732BBE9C}">
      <dsp:nvSpPr>
        <dsp:cNvPr id="0" name=""/>
        <dsp:cNvSpPr/>
      </dsp:nvSpPr>
      <dsp:spPr>
        <a:xfrm>
          <a:off x="5126355" y="3164408"/>
          <a:ext cx="278663" cy="32598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5126355" y="3229605"/>
        <a:ext cx="195064" cy="195589"/>
      </dsp:txXfrm>
    </dsp:sp>
    <dsp:sp modelId="{2783A0B1-2C40-4501-83A2-2991A1E3A3F9}">
      <dsp:nvSpPr>
        <dsp:cNvPr id="0" name=""/>
        <dsp:cNvSpPr/>
      </dsp:nvSpPr>
      <dsp:spPr>
        <a:xfrm>
          <a:off x="5520690" y="2549512"/>
          <a:ext cx="1314449" cy="1555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Calculate the number of occurrences of mission outcome per orbit type</a:t>
          </a:r>
        </a:p>
      </dsp:txBody>
      <dsp:txXfrm>
        <a:off x="5559189" y="2588011"/>
        <a:ext cx="1237451" cy="1478776"/>
      </dsp:txXfrm>
    </dsp:sp>
    <dsp:sp modelId="{F6F75028-34E8-49C5-ABFD-071F845816CC}">
      <dsp:nvSpPr>
        <dsp:cNvPr id="0" name=""/>
        <dsp:cNvSpPr/>
      </dsp:nvSpPr>
      <dsp:spPr>
        <a:xfrm>
          <a:off x="6966585" y="3164408"/>
          <a:ext cx="278663" cy="32598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6966585" y="3229605"/>
        <a:ext cx="195064" cy="195589"/>
      </dsp:txXfrm>
    </dsp:sp>
    <dsp:sp modelId="{5EEA91A1-D2A3-4BDC-930E-598B5FF189F2}">
      <dsp:nvSpPr>
        <dsp:cNvPr id="0" name=""/>
        <dsp:cNvSpPr/>
      </dsp:nvSpPr>
      <dsp:spPr>
        <a:xfrm>
          <a:off x="7360920" y="2549512"/>
          <a:ext cx="1314449" cy="1555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Create a landing outcome label from outcome column</a:t>
          </a:r>
        </a:p>
      </dsp:txBody>
      <dsp:txXfrm>
        <a:off x="7399419" y="2588011"/>
        <a:ext cx="1237451" cy="1478776"/>
      </dsp:txXfrm>
    </dsp:sp>
    <dsp:sp modelId="{A7AAB9A7-C020-40CF-8386-E7651237B810}">
      <dsp:nvSpPr>
        <dsp:cNvPr id="0" name=""/>
        <dsp:cNvSpPr/>
      </dsp:nvSpPr>
      <dsp:spPr>
        <a:xfrm>
          <a:off x="8806814" y="3164408"/>
          <a:ext cx="278663" cy="32598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8806814" y="3229605"/>
        <a:ext cx="195064" cy="195589"/>
      </dsp:txXfrm>
    </dsp:sp>
    <dsp:sp modelId="{361D5E4D-F941-4EF5-A07A-52805048B819}">
      <dsp:nvSpPr>
        <dsp:cNvPr id="0" name=""/>
        <dsp:cNvSpPr/>
      </dsp:nvSpPr>
      <dsp:spPr>
        <a:xfrm>
          <a:off x="9201149" y="2549512"/>
          <a:ext cx="1314449" cy="15557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Handel null values</a:t>
          </a:r>
        </a:p>
      </dsp:txBody>
      <dsp:txXfrm>
        <a:off x="9239648" y="2588011"/>
        <a:ext cx="1237451" cy="1478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5C651-B2FB-49B8-85F0-6DC299D952EB}">
      <dsp:nvSpPr>
        <dsp:cNvPr id="0" name=""/>
        <dsp:cNvSpPr/>
      </dsp:nvSpPr>
      <dsp:spPr>
        <a:xfrm>
          <a:off x="0" y="354192"/>
          <a:ext cx="6046288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259" tIns="312420" rIns="46925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Create column for the class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Standardize the data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Train test split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 err="1"/>
            <a:t>GridSearchCV</a:t>
          </a:r>
          <a:r>
            <a:rPr lang="en-IN" sz="1500" kern="1200" dirty="0"/>
            <a:t> model</a:t>
          </a:r>
        </a:p>
      </dsp:txBody>
      <dsp:txXfrm>
        <a:off x="0" y="354192"/>
        <a:ext cx="6046288" cy="1370250"/>
      </dsp:txXfrm>
    </dsp:sp>
    <dsp:sp modelId="{2D3127CC-2579-40C3-A6A1-16C18051D31E}">
      <dsp:nvSpPr>
        <dsp:cNvPr id="0" name=""/>
        <dsp:cNvSpPr/>
      </dsp:nvSpPr>
      <dsp:spPr>
        <a:xfrm>
          <a:off x="302314" y="132792"/>
          <a:ext cx="4232401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75" tIns="0" rIns="15997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Building Model</a:t>
          </a:r>
        </a:p>
      </dsp:txBody>
      <dsp:txXfrm>
        <a:off x="323930" y="154408"/>
        <a:ext cx="4189169" cy="399568"/>
      </dsp:txXfrm>
    </dsp:sp>
    <dsp:sp modelId="{5E1997A9-7D49-42AD-8F3B-8EA0A30D6464}">
      <dsp:nvSpPr>
        <dsp:cNvPr id="0" name=""/>
        <dsp:cNvSpPr/>
      </dsp:nvSpPr>
      <dsp:spPr>
        <a:xfrm>
          <a:off x="0" y="2026842"/>
          <a:ext cx="6046288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259" tIns="312420" rIns="46925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Calculate accuracies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Confusion matrices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Result plots</a:t>
          </a:r>
        </a:p>
      </dsp:txBody>
      <dsp:txXfrm>
        <a:off x="0" y="2026842"/>
        <a:ext cx="6046288" cy="1134000"/>
      </dsp:txXfrm>
    </dsp:sp>
    <dsp:sp modelId="{E2AB106A-E101-4A88-B9C8-F2C1A6E4E366}">
      <dsp:nvSpPr>
        <dsp:cNvPr id="0" name=""/>
        <dsp:cNvSpPr/>
      </dsp:nvSpPr>
      <dsp:spPr>
        <a:xfrm>
          <a:off x="302314" y="1805442"/>
          <a:ext cx="4232401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75" tIns="0" rIns="15997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Evaluation Model</a:t>
          </a:r>
        </a:p>
      </dsp:txBody>
      <dsp:txXfrm>
        <a:off x="323930" y="1827058"/>
        <a:ext cx="4189169" cy="399568"/>
      </dsp:txXfrm>
    </dsp:sp>
    <dsp:sp modelId="{5A578FC5-F999-4E8F-872F-8CDC153074E8}">
      <dsp:nvSpPr>
        <dsp:cNvPr id="0" name=""/>
        <dsp:cNvSpPr/>
      </dsp:nvSpPr>
      <dsp:spPr>
        <a:xfrm>
          <a:off x="0" y="3463242"/>
          <a:ext cx="6046288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259" tIns="312420" rIns="46925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Best hyperparameters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Best model with highest accuracy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Optimal model</a:t>
          </a:r>
        </a:p>
      </dsp:txBody>
      <dsp:txXfrm>
        <a:off x="0" y="3463242"/>
        <a:ext cx="6046288" cy="1134000"/>
      </dsp:txXfrm>
    </dsp:sp>
    <dsp:sp modelId="{A7B2A06F-D9E8-4EB5-8E63-5300F51C075E}">
      <dsp:nvSpPr>
        <dsp:cNvPr id="0" name=""/>
        <dsp:cNvSpPr/>
      </dsp:nvSpPr>
      <dsp:spPr>
        <a:xfrm>
          <a:off x="302314" y="3241842"/>
          <a:ext cx="4232401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75" tIns="0" rIns="15997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Finding the optimal model</a:t>
          </a:r>
        </a:p>
      </dsp:txBody>
      <dsp:txXfrm>
        <a:off x="323930" y="3263458"/>
        <a:ext cx="4189169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3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D192E4F-C335-54D1-0D55-2CD2EB40C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4707946"/>
              </p:ext>
            </p:extLst>
          </p:nvPr>
        </p:nvGraphicFramePr>
        <p:xfrm>
          <a:off x="770011" y="-428408"/>
          <a:ext cx="10515600" cy="665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101169-6E9D-04D7-9AE3-813EBB6B2E3D}"/>
              </a:ext>
            </a:extLst>
          </p:cNvPr>
          <p:cNvSpPr txBox="1"/>
          <p:nvPr/>
        </p:nvSpPr>
        <p:spPr>
          <a:xfrm>
            <a:off x="770011" y="4729133"/>
            <a:ext cx="76911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link:</a:t>
            </a:r>
          </a:p>
          <a:p>
            <a:r>
              <a:rPr lang="en-IN" dirty="0"/>
              <a:t>https://github.com/kiranistaken/testrepo/blob/main/EDA%20lab.ipynb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4DEB0-3500-7338-8563-93BF888121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52" t="26726" b="13362"/>
          <a:stretch/>
        </p:blipFill>
        <p:spPr>
          <a:xfrm>
            <a:off x="450215" y="3916258"/>
            <a:ext cx="2661920" cy="272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342A10-D384-AB5C-31A6-59E3079113B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257"/>
          <a:stretch/>
        </p:blipFill>
        <p:spPr>
          <a:xfrm>
            <a:off x="1781175" y="1703390"/>
            <a:ext cx="2876550" cy="333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EA4DF8-2DEA-7144-914A-EB91357046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240" y="3855464"/>
            <a:ext cx="2590800" cy="333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6899EF-1D08-02AC-4EAB-EFD271623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6250" y="1703390"/>
            <a:ext cx="2805430" cy="309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F68377-55A4-7F40-6587-3FEC4F2E3A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2090" y="3896332"/>
            <a:ext cx="2285363" cy="9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351838"/>
            <a:ext cx="9745589" cy="67373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Code: </a:t>
            </a:r>
            <a:r>
              <a:rPr lang="en-US" sz="1800" dirty="0"/>
              <a:t>https://github.com/kiranistaken/testrepo/blob/main/EDA%20with%20visualisation.ipynb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85F20DB-327C-F1D3-38CC-A21A612E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443008"/>
            <a:ext cx="2347917" cy="21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B4B894-FE16-170D-B4A6-6E782C92C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232" y="3654744"/>
            <a:ext cx="2269492" cy="19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CD46075-4D42-DB1C-0E39-AE7228BC0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017" y="1450157"/>
            <a:ext cx="2344709" cy="210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4BD6C8F-3338-3284-8F90-54D28A15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45" y="1450158"/>
            <a:ext cx="2344709" cy="210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36F30D1-9CEA-D79E-1EF6-CDFC6C9F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85" y="3638342"/>
            <a:ext cx="2494800" cy="191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5318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 include: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5 records where launch sites begin with the string 'KSC'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date where the successful landing outcome in drone ship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names of the boosters which have success in ground pad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names of the booster versions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records which will display the month names, successful landing outcomes in ground pad, booster versions, launch site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the count of successful landing outcomes between the date 2010 06 04 and 2017 03 20 in descending order.</a:t>
            </a: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184BC8B-D712-A931-5E38-E09DA9B2EAE9}"/>
              </a:ext>
            </a:extLst>
          </p:cNvPr>
          <p:cNvSpPr txBox="1">
            <a:spLocks/>
          </p:cNvSpPr>
          <p:nvPr/>
        </p:nvSpPr>
        <p:spPr>
          <a:xfrm>
            <a:off x="734028" y="5753476"/>
            <a:ext cx="9745589" cy="67373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Code</a:t>
            </a:r>
          </a:p>
          <a:p>
            <a:pPr marL="0" indent="0">
              <a:buNone/>
            </a:pPr>
            <a:r>
              <a:rPr lang="en-IN" sz="1800" dirty="0"/>
              <a:t>https://github.com/kiranistaken/testrepo/blob/main/EDA%20SQL.ipynb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7830" y="1697175"/>
            <a:ext cx="5231344" cy="39307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folium.Marker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was used to create marks on the maps.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folium.Circle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was used to create a circles above markers on the map.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folium.Icon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was used to create an icon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folium.PolyLine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was used to create polynomial line between the points.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folium.plugins.AntPath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was used to create animated line between the points.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markerCluster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was used to simplify the maps which contain several markers with identical coordination.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9449A-D7F1-4156-6318-32FC265CD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1" r="9725"/>
          <a:stretch/>
        </p:blipFill>
        <p:spPr>
          <a:xfrm>
            <a:off x="6226629" y="1692231"/>
            <a:ext cx="5231343" cy="371797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1B58BC4-5E7F-5924-B00A-D99E13EF13F6}"/>
              </a:ext>
            </a:extLst>
          </p:cNvPr>
          <p:cNvSpPr txBox="1">
            <a:spLocks/>
          </p:cNvSpPr>
          <p:nvPr/>
        </p:nvSpPr>
        <p:spPr>
          <a:xfrm>
            <a:off x="734028" y="5753476"/>
            <a:ext cx="9745589" cy="67373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Code</a:t>
            </a:r>
          </a:p>
          <a:p>
            <a:pPr marL="0" indent="0">
              <a:buNone/>
            </a:pPr>
            <a:r>
              <a:rPr lang="en-IN" sz="1800" dirty="0"/>
              <a:t>https://github.com/kiranistaken/testrepo/blob/main/Visual%20analytics.ipynb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Dash and html components were used as they are the most important thing and almost everything depends on them, such as graphs, tables, dropdowns, etc.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Pandas was used to simplifying the work by creating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Plotly was used to plot the graphs. 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and scatter chart were used to for plotting purposes. 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Range slider was used for payload mass range selection. Dropdown was used for launch sites.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BDCE2F2-2693-7397-06D3-CD5C33693601}"/>
              </a:ext>
            </a:extLst>
          </p:cNvPr>
          <p:cNvSpPr txBox="1">
            <a:spLocks/>
          </p:cNvSpPr>
          <p:nvPr/>
        </p:nvSpPr>
        <p:spPr>
          <a:xfrm>
            <a:off x="734028" y="5753476"/>
            <a:ext cx="9745589" cy="67373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Code</a:t>
            </a:r>
          </a:p>
          <a:p>
            <a:pPr marL="0" indent="0">
              <a:buNone/>
            </a:pPr>
            <a:r>
              <a:rPr lang="en-IN" sz="1800" dirty="0"/>
              <a:t>https://github.com/kiranistaken/testrepo/blob/main/Visual%20analytics.ipynb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2E9583-302D-8DCA-C3CF-9EC6DC1435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823832"/>
              </p:ext>
            </p:extLst>
          </p:nvPr>
        </p:nvGraphicFramePr>
        <p:xfrm>
          <a:off x="1530168" y="1632858"/>
          <a:ext cx="6046288" cy="4730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8C06CA6-DD3F-3D73-7B7B-6A68CE4E7A7D}"/>
              </a:ext>
            </a:extLst>
          </p:cNvPr>
          <p:cNvSpPr txBox="1">
            <a:spLocks/>
          </p:cNvSpPr>
          <p:nvPr/>
        </p:nvSpPr>
        <p:spPr>
          <a:xfrm>
            <a:off x="7875058" y="1759899"/>
            <a:ext cx="3410554" cy="178884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Code</a:t>
            </a:r>
          </a:p>
          <a:p>
            <a:pPr marL="0" indent="0">
              <a:buNone/>
            </a:pPr>
            <a:r>
              <a:rPr lang="en-IN" sz="1800" dirty="0"/>
              <a:t>https://github.com/kiranistaken/testrepo/blob/main/Predictive%20Analysis.ipynb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141075" cy="471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models are the best in terms of prediction accuracy for this dataset.</a:t>
            </a:r>
          </a:p>
          <a:p>
            <a:pPr algn="l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payloads.</a:t>
            </a:r>
          </a:p>
          <a:p>
            <a:pPr algn="l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SpaceX launches is directly proportional time in years they will eventually perfect the launches. </a:t>
            </a:r>
          </a:p>
          <a:p>
            <a:pPr algn="l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the sites.</a:t>
            </a:r>
          </a:p>
          <a:p>
            <a:pPr algn="l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GEO,HEO,SSO,ES L1 has the best Success Rate.</a:t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AF08C4-C30E-53E6-5256-5EC8CDB0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026784"/>
            <a:ext cx="10515600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D617B8-960F-57E4-5C91-4F7208C586C9}"/>
              </a:ext>
            </a:extLst>
          </p:cNvPr>
          <p:cNvSpPr txBox="1">
            <a:spLocks/>
          </p:cNvSpPr>
          <p:nvPr/>
        </p:nvSpPr>
        <p:spPr>
          <a:xfrm>
            <a:off x="1525462" y="5071609"/>
            <a:ext cx="9141075" cy="401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number of flights increase There will be an increase in the success rate of launch sites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91839" y="3331029"/>
            <a:ext cx="4400704" cy="118960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 in pay load mass lead to increase in launch site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EC81FB5-6A02-7650-0415-7D89A338B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4" y="1435317"/>
            <a:ext cx="52768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819783"/>
            <a:ext cx="3932238" cy="16974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have a success rate of 100% and SO has a success rate of o%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97774B-2AE5-36F5-1B20-8FF77317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64" y="1544411"/>
            <a:ext cx="5534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749378"/>
            <a:ext cx="3932238" cy="13592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relationship between GTO and Flight number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FD5B719-4903-D0E7-7114-DA38F82D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58" y="1425792"/>
            <a:ext cx="53435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thing to see is how the pay load mass between 2000 and 3000 is affecting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 How the pay load mass is affecting GTO between 3000 and 7000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F6D0AC0-5B6E-79EE-C9A5-17FC9B1E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8" y="1425792"/>
            <a:ext cx="53435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696038"/>
            <a:ext cx="3932238" cy="1465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the year 2013, there was a exponential increase in the success rate with an except on a drop in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B0BAD3E-32E8-3AA6-57F5-B252C7BFB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86" y="1594485"/>
            <a:ext cx="5534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41132-CFA9-BF1C-5C0D-9CFA2199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61210"/>
            <a:ext cx="3011805" cy="3698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94884E-5A33-3AB9-5BE2-9B71F6D5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952" y="2061210"/>
            <a:ext cx="4737144" cy="54904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2F58E8-9A6D-DC32-F18E-78BF880D3F7B}"/>
              </a:ext>
            </a:extLst>
          </p:cNvPr>
          <p:cNvSpPr txBox="1">
            <a:spLocks/>
          </p:cNvSpPr>
          <p:nvPr/>
        </p:nvSpPr>
        <p:spPr>
          <a:xfrm>
            <a:off x="4061692" y="3177602"/>
            <a:ext cx="3932238" cy="14659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unique values by using ‘DISTINCT’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862950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only 5 row by using ‘LIMIT’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EFD0C-FE49-2BE0-5403-7CA0D5D8B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140" y="1655762"/>
            <a:ext cx="2971800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D00F3-7F34-8261-6FF8-91B1B2751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86" y="3430589"/>
            <a:ext cx="118300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38310" cy="12680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sum of all values by using ‘SUM’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5020B-03C0-AF84-0E33-9D1CC973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556385"/>
            <a:ext cx="5041029" cy="1537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A82C9-1DCC-D674-ADE5-70656CE37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3556058"/>
            <a:ext cx="2324100" cy="20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04565"/>
            <a:ext cx="3741030" cy="14052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average of all values by using ‘AVG’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7D6F-FFB9-690D-3F50-779EAD59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60" y="1719805"/>
            <a:ext cx="6199251" cy="1754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3787E-8141-F967-21B4-A8A806C96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802" y="4150961"/>
            <a:ext cx="1301115" cy="136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4971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get the first successful data by using ‘MIN’, because first date is same with the minimum date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8494B-43B5-594E-3839-01A950AE3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34" b="60122"/>
          <a:stretch/>
        </p:blipFill>
        <p:spPr>
          <a:xfrm>
            <a:off x="1002983" y="3821430"/>
            <a:ext cx="7531418" cy="1466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22F1D-3EF6-054E-248C-EC826DFED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08" r="84837" b="1192"/>
          <a:stretch/>
        </p:blipFill>
        <p:spPr>
          <a:xfrm>
            <a:off x="8534400" y="2285386"/>
            <a:ext cx="2075496" cy="114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5733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payload mass data was taken between 4000 and 6000 and the landing outcome was determined to be ‘success drone ship’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3D8AD-FBBC-4EE6-F49C-966D1F18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8" y="4427884"/>
            <a:ext cx="9857086" cy="1012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067D2-2C6F-9514-88D3-482F9F878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181" y="1927383"/>
            <a:ext cx="6162839" cy="21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545771"/>
            <a:ext cx="10013897" cy="477357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Plotly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0704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number of successful mission by using ‘COUNT’ and LIKE ‘Success%’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number of Failed mission by using ‘COUNT’ and LIKE ‘Failure%’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C803E-D482-5137-05BD-CA80B095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327" y="1825625"/>
            <a:ext cx="4238625" cy="84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D62BC-FA4C-F058-1E6A-101046D3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877" y="2941320"/>
            <a:ext cx="1362075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6120FE-286E-DA4A-EBAA-4578C15FD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452" y="3736974"/>
            <a:ext cx="4000500" cy="89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1A4133-1A75-C94E-DCC9-B763DF5C5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5002" y="5007033"/>
            <a:ext cx="11239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93331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maximum payload masses by using ‘MAX’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D4CA1-EC7A-3A73-081E-529115E6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237" y="1796414"/>
            <a:ext cx="5495925" cy="86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20BF34-4AB9-31FE-1313-E52CC764B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286" y="2862263"/>
            <a:ext cx="2409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5733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get the months by using month(DATE) and in the WHERE function we assigned the year value to ‘2015’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D0DBE-5F8E-7902-14C3-FF017B07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4532947"/>
            <a:ext cx="10202789" cy="1128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B182-8D37-9ED2-90BB-41D109C33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392" y="2051247"/>
            <a:ext cx="5714408" cy="11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609710" cy="22129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using ‘ORDER’ we can sort the values in descending order and with ‘COUNT’ we can count all numbers as we did previously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7723A-B225-7DA7-88E9-13EA27EAA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77" y="4358640"/>
            <a:ext cx="6864943" cy="1482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B15C4-1B50-D800-F6F2-675337514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032" y="1583978"/>
            <a:ext cx="3190940" cy="38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85712"/>
            <a:ext cx="9608429" cy="6652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launches are near USA, FLORIDA and CALIFORNIA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D1A644F-E386-3A8F-C53B-9926458D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68" y="2191277"/>
            <a:ext cx="8714772" cy="442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11461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=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 = Failure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FD271BC-EDD4-1C86-814E-E7C7FC6BE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95"/>
          <a:stretch/>
        </p:blipFill>
        <p:spPr bwMode="auto">
          <a:xfrm>
            <a:off x="5600083" y="1825625"/>
            <a:ext cx="4486289" cy="423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282663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distances from launch sites to its proximities, they weren’t far from railway tracks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1926DBC-39DC-EF06-920F-08AC6A54B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99"/>
          <a:stretch/>
        </p:blipFill>
        <p:spPr bwMode="auto">
          <a:xfrm>
            <a:off x="6027811" y="1521836"/>
            <a:ext cx="3595687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50079"/>
            <a:ext cx="10515600" cy="172688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LC- 39A has the highest success score with 41.7%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has 29.2%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 -4E – 16.7% success and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– 12.5% 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58463-568E-0EDA-9806-BE2298404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891" r="-1060" b="1487"/>
          <a:stretch/>
        </p:blipFill>
        <p:spPr>
          <a:xfrm>
            <a:off x="770012" y="1386841"/>
            <a:ext cx="9532228" cy="29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34027" y="1992086"/>
            <a:ext cx="10445601" cy="432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stage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task is to predict if the first stage of the SpaceX Falcon 9 rocket will land successfully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2342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has the highest success rate of 76.9% with payload range of 2000 kg – 10000 kg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86BAE-7BC8-8005-7ABA-0A8C9F86B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8985"/>
          <a:stretch/>
        </p:blipFill>
        <p:spPr>
          <a:xfrm>
            <a:off x="6217919" y="1510723"/>
            <a:ext cx="4617721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268589" cy="46015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0kg – 5000kg (first half)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6000kg – 10000kg (second half)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43036-0B61-75F0-9184-189E7BC3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85" y="1701053"/>
            <a:ext cx="6888826" cy="2062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3CF47-69FC-EFA9-FBC0-E003AE9D3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785" y="4576709"/>
            <a:ext cx="6888829" cy="20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7230989" cy="1346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has the highest accuracy of 0.89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4242F-7D0F-2D39-1EAC-CDDCDED7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3697849"/>
            <a:ext cx="11122692" cy="10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6962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AA2E8-7716-E50B-61A6-E92D475A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97" y="1825842"/>
            <a:ext cx="54959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79447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models are the best in terms of prediction accuracy for this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SpaceX launches is directly proportional time in years they will eventually perfect the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the sites.* Orbit GEO,HEO,SSO,ES L1 has the best Success 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https://github.com/kiranistaken/testrepo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93722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One Hot Encoding data fields for Machine Learning and data cleaning of null values and irrelevant columns.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Logistic regression, K-Nearest Neighbour, Decision Tree models have been build and evaluated for the best classifier.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46334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datasets were collected: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that is gathered from the SpaceX REST API.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will give us data about launches, including information about the rocket used, payload delivered, launch specifications, landing specifications, and landing outcomes.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REST API endpoints, or URL, starts with api.spacexdata.com/v4/.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popular data source for obtaining Falcon 9 Launch data is web scraping Wikipedia using BeautifulSoup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4FEAD6-ADB4-C9EF-F432-7954145A47B3}"/>
              </a:ext>
            </a:extLst>
          </p:cNvPr>
          <p:cNvSpPr/>
          <p:nvPr/>
        </p:nvSpPr>
        <p:spPr>
          <a:xfrm>
            <a:off x="1469571" y="4365171"/>
            <a:ext cx="1491343" cy="9035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3857A9-9ECD-F5ED-AD19-2E5C8D2CA9E4}"/>
              </a:ext>
            </a:extLst>
          </p:cNvPr>
          <p:cNvSpPr/>
          <p:nvPr/>
        </p:nvSpPr>
        <p:spPr>
          <a:xfrm>
            <a:off x="3537855" y="4365171"/>
            <a:ext cx="1491343" cy="9035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9E8573-4556-465F-1032-16D2D9E93068}"/>
              </a:ext>
            </a:extLst>
          </p:cNvPr>
          <p:cNvSpPr/>
          <p:nvPr/>
        </p:nvSpPr>
        <p:spPr>
          <a:xfrm>
            <a:off x="5606146" y="4365170"/>
            <a:ext cx="1491343" cy="9035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0F22A-21CF-419A-F8CB-64A32F0466E0}"/>
              </a:ext>
            </a:extLst>
          </p:cNvPr>
          <p:cNvSpPr/>
          <p:nvPr/>
        </p:nvSpPr>
        <p:spPr>
          <a:xfrm>
            <a:off x="1469571" y="5523697"/>
            <a:ext cx="1491343" cy="9035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001CC-14F9-5422-4C8E-BEBDCDB74EFB}"/>
              </a:ext>
            </a:extLst>
          </p:cNvPr>
          <p:cNvSpPr/>
          <p:nvPr/>
        </p:nvSpPr>
        <p:spPr>
          <a:xfrm>
            <a:off x="3537855" y="5523697"/>
            <a:ext cx="1491343" cy="9035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D9707D-003C-7291-B71B-829A0F50583E}"/>
              </a:ext>
            </a:extLst>
          </p:cNvPr>
          <p:cNvSpPr/>
          <p:nvPr/>
        </p:nvSpPr>
        <p:spPr>
          <a:xfrm>
            <a:off x="5627918" y="5523696"/>
            <a:ext cx="1491343" cy="9035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CA788-523A-4EA8-D54C-187E98AA5A15}"/>
              </a:ext>
            </a:extLst>
          </p:cNvPr>
          <p:cNvSpPr/>
          <p:nvPr/>
        </p:nvSpPr>
        <p:spPr>
          <a:xfrm>
            <a:off x="7609114" y="4871358"/>
            <a:ext cx="1491343" cy="9035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563738-490B-8372-32BB-1A1C5922700A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2960914" y="4816929"/>
            <a:ext cx="576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F3AB9B-7C49-C985-333E-00E7BCB9D24E}"/>
              </a:ext>
            </a:extLst>
          </p:cNvPr>
          <p:cNvCxnSpPr/>
          <p:nvPr/>
        </p:nvCxnSpPr>
        <p:spPr>
          <a:xfrm>
            <a:off x="2960914" y="5986339"/>
            <a:ext cx="576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07FEC1-65AC-21D1-8B0E-BD2CFF8E3A07}"/>
              </a:ext>
            </a:extLst>
          </p:cNvPr>
          <p:cNvCxnSpPr/>
          <p:nvPr/>
        </p:nvCxnSpPr>
        <p:spPr>
          <a:xfrm>
            <a:off x="5029198" y="4816929"/>
            <a:ext cx="576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B56C9C-28CE-6C4C-C1E3-38DD77FC591D}"/>
              </a:ext>
            </a:extLst>
          </p:cNvPr>
          <p:cNvCxnSpPr/>
          <p:nvPr/>
        </p:nvCxnSpPr>
        <p:spPr>
          <a:xfrm>
            <a:off x="5029198" y="5986339"/>
            <a:ext cx="576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1E3E2C6-7FC1-57A0-A4AA-B259FFCCA827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7097489" y="4816928"/>
            <a:ext cx="511625" cy="506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C84489E-F233-6978-EBFC-34EEE0E8E08F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7119261" y="5323116"/>
            <a:ext cx="489853" cy="6523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854F16-E2E2-3AFF-5880-4E7133FA6442}"/>
              </a:ext>
            </a:extLst>
          </p:cNvPr>
          <p:cNvSpPr txBox="1"/>
          <p:nvPr/>
        </p:nvSpPr>
        <p:spPr>
          <a:xfrm flipH="1">
            <a:off x="1469571" y="4493763"/>
            <a:ext cx="134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SPACEX REST API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16CA94-BF0D-F187-DFD7-E919A239D8AD}"/>
              </a:ext>
            </a:extLst>
          </p:cNvPr>
          <p:cNvSpPr txBox="1"/>
          <p:nvPr/>
        </p:nvSpPr>
        <p:spPr>
          <a:xfrm flipH="1">
            <a:off x="3608608" y="4510940"/>
            <a:ext cx="134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SPACEX to .JSON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A99946-958F-F97F-98E7-D6A815419D78}"/>
              </a:ext>
            </a:extLst>
          </p:cNvPr>
          <p:cNvSpPr txBox="1"/>
          <p:nvPr/>
        </p:nvSpPr>
        <p:spPr>
          <a:xfrm flipH="1">
            <a:off x="5698671" y="4510940"/>
            <a:ext cx="134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Normalize data to CSV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DCB6D7-EA92-AE43-12EF-5BB5C110E83F}"/>
              </a:ext>
            </a:extLst>
          </p:cNvPr>
          <p:cNvSpPr txBox="1"/>
          <p:nvPr/>
        </p:nvSpPr>
        <p:spPr>
          <a:xfrm flipH="1">
            <a:off x="1509844" y="5542605"/>
            <a:ext cx="1349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HTML Response from Wiki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7A966-6FF2-32BA-CAA2-7DE39CE140C3}"/>
              </a:ext>
            </a:extLst>
          </p:cNvPr>
          <p:cNvSpPr txBox="1"/>
          <p:nvPr/>
        </p:nvSpPr>
        <p:spPr>
          <a:xfrm flipH="1">
            <a:off x="3533460" y="5574748"/>
            <a:ext cx="1507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Extraction using BeautifulSoup</a:t>
            </a:r>
            <a:endParaRPr lang="en-IN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D4B94D-04E7-20A5-EC40-78F9BA20A053}"/>
              </a:ext>
            </a:extLst>
          </p:cNvPr>
          <p:cNvSpPr txBox="1"/>
          <p:nvPr/>
        </p:nvSpPr>
        <p:spPr>
          <a:xfrm flipH="1">
            <a:off x="5653653" y="5693951"/>
            <a:ext cx="1507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Normalize data to CSV</a:t>
            </a:r>
            <a:endParaRPr lang="en-IN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6FF0D3-BB29-BF38-98B1-59E2A46196B6}"/>
              </a:ext>
            </a:extLst>
          </p:cNvPr>
          <p:cNvSpPr txBox="1"/>
          <p:nvPr/>
        </p:nvSpPr>
        <p:spPr>
          <a:xfrm flipH="1">
            <a:off x="7609132" y="4933046"/>
            <a:ext cx="1507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consolidation and Wrangling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/>
              </a:rPr>
              <a:t>We used the get request to the SpaceX API to collect data, clean the requested data and did some basic data wrangling and formatting.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/>
              </a:rPr>
              <a:t>Github link: https://github.com/kiranistaken/testrepo/blob/main/API.ipynb</a:t>
            </a:r>
          </a:p>
          <a:p>
            <a:endParaRPr lang="en-US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4AF22-EFED-4B80-BCDB-9BE50C288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38" y="1699330"/>
            <a:ext cx="4861273" cy="45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https://github.com/kiranistaken/testrepo/blob/main/Final_Assignment.ipynb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5BF638-F398-67AD-D657-4A8339C5B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33" b="6281"/>
          <a:stretch/>
        </p:blipFill>
        <p:spPr>
          <a:xfrm>
            <a:off x="5910262" y="1765877"/>
            <a:ext cx="5547710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</TotalTime>
  <Words>1755</Words>
  <Application>Microsoft Office PowerPoint</Application>
  <PresentationFormat>Widescreen</PresentationFormat>
  <Paragraphs>250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Kiranmai Balijepalli</cp:lastModifiedBy>
  <cp:revision>202</cp:revision>
  <dcterms:created xsi:type="dcterms:W3CDTF">2021-04-29T18:58:34Z</dcterms:created>
  <dcterms:modified xsi:type="dcterms:W3CDTF">2023-01-09T19:32:38Z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